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97" r:id="rId3"/>
    <p:sldId id="299" r:id="rId4"/>
    <p:sldId id="298" r:id="rId5"/>
    <p:sldId id="257" r:id="rId6"/>
    <p:sldId id="303" r:id="rId7"/>
    <p:sldId id="300" r:id="rId8"/>
    <p:sldId id="301" r:id="rId9"/>
    <p:sldId id="302" r:id="rId10"/>
    <p:sldId id="318" r:id="rId11"/>
    <p:sldId id="319" r:id="rId12"/>
    <p:sldId id="320" r:id="rId13"/>
    <p:sldId id="275" r:id="rId14"/>
    <p:sldId id="276" r:id="rId15"/>
    <p:sldId id="277" r:id="rId16"/>
    <p:sldId id="278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5" r:id="rId34"/>
    <p:sldId id="304" r:id="rId35"/>
    <p:sldId id="321" r:id="rId36"/>
    <p:sldId id="258" r:id="rId37"/>
    <p:sldId id="259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306" r:id="rId52"/>
    <p:sldId id="309" r:id="rId53"/>
    <p:sldId id="307" r:id="rId54"/>
    <p:sldId id="310" r:id="rId55"/>
    <p:sldId id="311" r:id="rId56"/>
    <p:sldId id="312" r:id="rId57"/>
    <p:sldId id="313" r:id="rId58"/>
    <p:sldId id="317" r:id="rId59"/>
    <p:sldId id="314" r:id="rId60"/>
    <p:sldId id="316" r:id="rId61"/>
    <p:sldId id="322" r:id="rId62"/>
    <p:sldId id="323" r:id="rId63"/>
    <p:sldId id="324" r:id="rId64"/>
    <p:sldId id="325" r:id="rId65"/>
    <p:sldId id="326" r:id="rId66"/>
    <p:sldId id="327" r:id="rId67"/>
    <p:sldId id="330" r:id="rId68"/>
    <p:sldId id="328" r:id="rId69"/>
    <p:sldId id="331" r:id="rId70"/>
    <p:sldId id="329" r:id="rId71"/>
    <p:sldId id="332" r:id="rId72"/>
    <p:sldId id="333" r:id="rId73"/>
    <p:sldId id="336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6" r:id="rId82"/>
    <p:sldId id="347" r:id="rId83"/>
    <p:sldId id="349" r:id="rId84"/>
    <p:sldId id="348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71" r:id="rId104"/>
    <p:sldId id="369" r:id="rId105"/>
    <p:sldId id="372" r:id="rId106"/>
    <p:sldId id="373" r:id="rId107"/>
    <p:sldId id="374" r:id="rId108"/>
    <p:sldId id="375" r:id="rId109"/>
    <p:sldId id="376" r:id="rId110"/>
    <p:sldId id="377" r:id="rId111"/>
    <p:sldId id="384" r:id="rId112"/>
    <p:sldId id="378" r:id="rId113"/>
    <p:sldId id="380" r:id="rId114"/>
    <p:sldId id="386" r:id="rId115"/>
    <p:sldId id="385" r:id="rId116"/>
    <p:sldId id="383" r:id="rId117"/>
    <p:sldId id="381" r:id="rId118"/>
    <p:sldId id="382" r:id="rId119"/>
    <p:sldId id="387" r:id="rId120"/>
    <p:sldId id="388" r:id="rId121"/>
    <p:sldId id="390" r:id="rId122"/>
    <p:sldId id="391" r:id="rId123"/>
    <p:sldId id="392" r:id="rId124"/>
    <p:sldId id="389" r:id="rId125"/>
    <p:sldId id="393" r:id="rId126"/>
    <p:sldId id="396" r:id="rId127"/>
    <p:sldId id="402" r:id="rId128"/>
    <p:sldId id="395" r:id="rId129"/>
    <p:sldId id="399" r:id="rId130"/>
    <p:sldId id="404" r:id="rId131"/>
    <p:sldId id="398" r:id="rId132"/>
    <p:sldId id="397" r:id="rId133"/>
    <p:sldId id="400" r:id="rId134"/>
    <p:sldId id="401" r:id="rId135"/>
    <p:sldId id="405" r:id="rId136"/>
    <p:sldId id="406" r:id="rId137"/>
    <p:sldId id="407" r:id="rId138"/>
    <p:sldId id="408" r:id="rId139"/>
    <p:sldId id="411" r:id="rId140"/>
    <p:sldId id="409" r:id="rId141"/>
    <p:sldId id="410" r:id="rId142"/>
    <p:sldId id="412" r:id="rId143"/>
    <p:sldId id="413" r:id="rId144"/>
    <p:sldId id="414" r:id="rId145"/>
    <p:sldId id="415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s" id="{6984BCBF-151E-4A57-9827-B616F7235BC3}">
          <p14:sldIdLst>
            <p14:sldId id="256"/>
          </p14:sldIdLst>
        </p14:section>
        <p14:section name="Thumbnail" id="{C7C1D3FC-BA36-4DC4-A537-99892AD5CA08}">
          <p14:sldIdLst>
            <p14:sldId id="297"/>
            <p14:sldId id="299"/>
            <p14:sldId id="298"/>
          </p14:sldIdLst>
        </p14:section>
        <p14:section name="Explanation" id="{0C69562E-4357-40AD-A126-986D9B7F9B26}">
          <p14:sldIdLst>
            <p14:sldId id="257"/>
            <p14:sldId id="303"/>
            <p14:sldId id="300"/>
            <p14:sldId id="301"/>
            <p14:sldId id="302"/>
            <p14:sldId id="318"/>
            <p14:sldId id="319"/>
          </p14:sldIdLst>
        </p14:section>
        <p14:section name="Brute Force" id="{10FAC711-F577-490F-8F14-D8492F6C6704}">
          <p14:sldIdLst>
            <p14:sldId id="320"/>
            <p14:sldId id="275"/>
            <p14:sldId id="276"/>
            <p14:sldId id="277"/>
            <p14:sldId id="278"/>
            <p14:sldId id="280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5"/>
            <p14:sldId id="304"/>
          </p14:sldIdLst>
        </p14:section>
        <p14:section name="Hint" id="{12393D15-B734-4334-8CE0-C33F71824EE5}">
          <p14:sldIdLst>
            <p14:sldId id="321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306"/>
            <p14:sldId id="309"/>
            <p14:sldId id="307"/>
            <p14:sldId id="310"/>
            <p14:sldId id="311"/>
            <p14:sldId id="312"/>
            <p14:sldId id="313"/>
            <p14:sldId id="317"/>
            <p14:sldId id="314"/>
            <p14:sldId id="316"/>
            <p14:sldId id="322"/>
            <p14:sldId id="323"/>
            <p14:sldId id="324"/>
            <p14:sldId id="325"/>
            <p14:sldId id="326"/>
            <p14:sldId id="327"/>
            <p14:sldId id="330"/>
            <p14:sldId id="328"/>
            <p14:sldId id="331"/>
            <p14:sldId id="329"/>
            <p14:sldId id="332"/>
            <p14:sldId id="333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</p14:sldIdLst>
        </p14:section>
        <p14:section name="Optimised Solution" id="{CA47353C-72A1-4262-9DEF-9E76AC4EC057}">
          <p14:sldIdLst>
            <p14:sldId id="349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1"/>
            <p14:sldId id="369"/>
            <p14:sldId id="372"/>
            <p14:sldId id="373"/>
            <p14:sldId id="374"/>
            <p14:sldId id="375"/>
            <p14:sldId id="376"/>
            <p14:sldId id="377"/>
            <p14:sldId id="384"/>
            <p14:sldId id="378"/>
            <p14:sldId id="380"/>
            <p14:sldId id="386"/>
            <p14:sldId id="385"/>
            <p14:sldId id="383"/>
            <p14:sldId id="381"/>
            <p14:sldId id="382"/>
            <p14:sldId id="387"/>
            <p14:sldId id="388"/>
            <p14:sldId id="390"/>
            <p14:sldId id="391"/>
            <p14:sldId id="392"/>
            <p14:sldId id="389"/>
            <p14:sldId id="393"/>
            <p14:sldId id="396"/>
            <p14:sldId id="402"/>
            <p14:sldId id="395"/>
            <p14:sldId id="399"/>
            <p14:sldId id="404"/>
            <p14:sldId id="398"/>
            <p14:sldId id="397"/>
            <p14:sldId id="400"/>
            <p14:sldId id="401"/>
            <p14:sldId id="405"/>
            <p14:sldId id="406"/>
            <p14:sldId id="407"/>
            <p14:sldId id="408"/>
            <p14:sldId id="411"/>
            <p14:sldId id="409"/>
            <p14:sldId id="410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3737"/>
    <a:srgbClr val="7CBF33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3" autoAdjust="0"/>
    <p:restoredTop sz="88190" autoAdjust="0"/>
  </p:normalViewPr>
  <p:slideViewPr>
    <p:cSldViewPr snapToGrid="0">
      <p:cViewPr varScale="1">
        <p:scale>
          <a:sx n="97" d="100"/>
          <a:sy n="9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2T05:52:20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7">
    <iact:property name="dataType"/>
    <iact:actionData xml:id="d0">
      <inkml:trace xmlns:inkml="http://www.w3.org/2003/InkML" xml:id="stk0" contextRef="#ctx0" brushRef="#br0">19859 16769 24575 0,'39'0'0'6,"-1"0"0"0,23 0 0 0,-14 0 0 0,-1 0-2214 0,7 0 2214 0,12 0 0 0,1 0 0 0,-30 0 0 0,-3 0 0 0,1 0 0 0,1 0 0 1,6 0 0-1,-2 0 0 0,1 0 0 0,-4 0 0 0,0 0 710 0,3 0-710 0,-1 0 365 0,-7 0-365 0,-31 0 0 0,0 0 0 0,-31 0 0 1,-7 0 0-1,-2 0 0 0,0 0 410 0,-1 0-410 0,-2 0 0 0,-8 0 0 0,12 0 0 0,16 0 0 0,-21 0 0 0,-16 0 0 0,10 0 0 1,4 0 0-1,-4 0 0 0,1 0 0 0,10 0 0 0,8 0 0 0,31 0 0 0,0 0 0 0,31 0 0 0,2 0 0 0,3 0-447 0,2 0 1 0,1 0 446 1,10 0 0-1,2 0 0 0,-1-2 0 0,0 4 0 0,-7 13 0 0,1 1 0 0,7-12 0 0,0 0 0 0,-9 12 0 0,-4-2 695 0,0-14-695 1,-7 0 0-1,-31 0 0 0,-31 0 0 0,-6 0 0 0,-5 0 0 0,3 0 0 0,-2 0-441 0,-4 0 1 0,-5 0 0 0,4 0 440 0,8 0 0 1,0 0 0-1,-30 0 0 0,5 0 0 0,17 0 864 0,-15 0-864 0,61 0 0 0,0 0 0 0,30 0 0 0,9 0 0 0,-5 0 0 0,1 0 0 1</inkml:trace>
    </iact:actionData>
  </iact:action>
  <iact:action type="add" startTime="5875">
    <iact:property name="dataType"/>
    <iact:actionData xml:id="d1">
      <inkml:trace xmlns:inkml="http://www.w3.org/2003/InkML" xml:id="stk1" contextRef="#ctx0" brushRef="#br0">18569 16838 24575 0,'35'0'0'4,"-1"0"0"1,16 0 0-1,0 0 0 1,-13 0 0-1,3 0-1430 1,14 0 1 0,8 0 0-1,-7 0 1429 1,-11 1 0-1,-1-2 0 1,13-7 0-1,6-5 0 1,-8 4 0 0,-14 7 0-1,-3-4 0 1,-4-19 0-1,-1-11 0 1,2 5 0-1,19 9 0 1,-6-2 0 0,-23-32 0-1,-2 2-394 1,27 33 0-1,-5 1 394 1,-38-31 0-1,-5-1 314 1,30 6-314 0,-25-4 0-1,-12 0 0 1,-25 12 0-1,15-10 0 1,-6 4 0-1,-11 35 0 1,-3 3 0 0,2-26 0-1,-1 2 0 1,-13 28 0-1,-4 4 97 1,-3-17 0-1,2-1-97 1,16 12 0 0,-3 1 0-1,-13-7 0 1,-7-3 0-1,10 5 0 1,-7 8-173-1,13 4 1 1,-11 3-1 0,-1 2 1-1,9 2 172 1,3 6 0-1,4 4 0 1,-4 0 0-1,-2 2 0 1,5 2-208 0,4 9 1-1,5 1 207 1,-5-2 0-1,5 3 0 1,10 13 0-1,5 2 0 1,0-8 0 0,4 1 0-1,11 7 0 1,4 1 0-1,-5 6 0 1,6-6 0 0,27-6 0-1,1 4 0 1,8-8 0-1,-3-35 0 1,4-6 0-1,2 8 0 1,3 4 0 0,-1-5 0-1,11-6 0 1,-3-4 0-1,-13 4 0 1,-1-4 0-1,14-12 0 1,-1-2 0 0,-13 15 0-1,-5-6 0 1,-4-36 0-1,-1-6 0 1,5 27 0-1,-5-2 0 1,-23-29 0 0,-10-4 0-1,7 20 0 1,-4 2-321-1,-11-5 0 1,-5 1 321-1,1 3 0 1,-4 3 0 0,-16-2 0-1,-5 0-217 1,9 2 1-1,-1-3 0 1,-2 6 216-1,-22 5 0 1,-2 4 0 0,7-13 0-1,-1 6 0 1,-12 24 0-1,1 8 0 1,25-7 0-1,4 6 737 1,0 25 0 0,2 6-737-1,0-13 0 1,7 4 0-1,21 23 0 1,4 3 0-1,-14-15 0 1,2-2 0 0,10 0 0-1,8 1 0 1,8 5 0-1,6-1 0 1,-2-1 0-1,7-4 0 1,24-7 0 0,6-6 0-1,-15-3 0 1,0-5 0-1,12-13 0 1,0 0 0 0</inkml:trace>
    </iact:actionData>
  </iact:action>
  <iact:action type="add" startTime="7208">
    <iact:property name="dataType"/>
    <iact:actionData xml:id="d2">
      <inkml:trace xmlns:inkml="http://www.w3.org/2003/InkML" xml:id="stk2" contextRef="#ctx0" brushRef="#br0">20573 16332 24575 0,'39'0'0'3,"-1"0"0"1,10 0 0 0,-4 0 0 0,-5 0-2458 0,5 0 0 0,17 0 1-1,2 0-1 1,-9 0 1713 0,0 0 0 0,0 0 745 0,-7 0 0 0,9 0 0-1,2 0 0 1,-3 0 0 0,-7 0 1141 0,9 0 1 0,-4 0-1142 0,-4 1 0-1,2 0 0 1,-3-3 0 0,8-11 0 0,-4-5 0 0,-2-1 0 0,0-1 0 0</inkml:trace>
    </iact:actionData>
  </iact:action>
  <iact:action type="add" startTime="7399">
    <iact:property name="dataType"/>
    <iact:actionData xml:id="d3">
      <inkml:trace xmlns:inkml="http://www.w3.org/2003/InkML" xml:id="stk3" contextRef="#ctx0" brushRef="#br0">21334 15986 24575 0,'-54'0'0'4,"0"0"0"0,18-2 0 0,3 4 0 1,-2 10 0-1,9 7 0 0,18 19 0 1,-8 11 0-1,1 2-1785 0,15-5 1785 0,-1 0 0 1,-1 10 0-1,5-4-1933 0,11-5 1 1,3 0 1932-1,-6 9 0 0,0 6 0 0,5-8 0 1,16-7 0-1,5-7 114 0,-2-4 1 1,0-11 0-1,3-25 0 0,-7 0 0 1</inkml:trace>
    </iact:actionData>
  </iact:action>
  <iact:action type="add" startTime="7648">
    <iact:property name="dataType"/>
    <iact:actionData xml:id="d4">
      <inkml:trace xmlns:inkml="http://www.w3.org/2003/InkML" xml:id="stk4" contextRef="#ctx0" brushRef="#br0">21841 15848 24575 0,'0'38'0'6,"0"-7"0"0,0 0 0 0,0-24 0 0,-3 35 0 0,6 8 0 0,27-3 0 0,-11 1 0 0,1 3 0 1,-3-13 0-1,4-7 0 0,12-11 0 0,-5-1 0 0,-20 42 0 0,23-53 0 0,0 23 0 0,7-31 0 1</inkml:trace>
    </iact:actionData>
  </iact:action>
  <iact:action type="add" startTime="7835">
    <iact:property name="dataType"/>
    <iact:actionData xml:id="d5">
      <inkml:trace xmlns:inkml="http://www.w3.org/2003/InkML" xml:id="stk5" contextRef="#ctx0" brushRef="#br0">21841 15848 24575 0,'38'-39'0'4,"-7"9"0"1,-31 30 0 0,0-41 0-1,30 31 0 1,-27-26 0 0,2 0 0-1,56 28 0 1,-22-23 0 0,-1 31 0-1,-2-2 0 1,0 4 0 0,5 29 0-1,-16-7 0 1,-1 1 0 0,6 16 0-1,-25-5 0 1,-10-1 0 0,-25 4-710 0,7-4 0-1,-3-1 710 1,-8-14 0 0,-4-2 0-1,-1 15 0 1,-1-4 0 0,4-25 0-1,3-1 0 1,-6 28 0 0,9-31 0-1,30 0 0 1,30 0 0 0,3 13 0-1,3 5-1016 1,6 1 1 0,4 0 1015-1,-4-6 0 1,4-2 0 0,-1 4 0 0,-6 5 0-1,-1 4 0 1,2-7 0 0,6-12 0-1,2-7 0 1,-3 7 0 0,9 24 0-1,-1 3 0 1,-9-19 0 0,2-3 0-1,-5 6 0 1,-1 18 0 0,-4 1 0-1,-1-16 0 1,0 0 0 0,5 19 0-1,-9-4 0 1,-20-24 0 0,29 31 0 0</inkml:trace>
    </iact:actionData>
  </iact:action>
  <iact:action type="add" startTime="8200">
    <iact:property name="dataType"/>
    <iact:actionData xml:id="d6">
      <inkml:trace xmlns:inkml="http://www.w3.org/2003/InkML" xml:id="stk6" contextRef="#ctx0" brushRef="#br0">23753 16470 24575 0,'0'0'0'31</inkml:trace>
    </iact:actionData>
  </iact:action>
  <iact:action type="add" startTime="13828">
    <iact:property name="dataType"/>
    <iact:actionData xml:id="d7">
      <inkml:trace xmlns:inkml="http://www.w3.org/2003/InkML" xml:id="stk7" contextRef="#ctx0" brushRef="#br0">20781 15917 24575 0,'0'-38'0'7,"0"-1"0"0,0-22 0 0,0 61 0 0,0 0 0 0,0 30 0 0,-31-22 0 0,13 35 0 0,-2 6-3051 0,-15-25 1 0,1-2 3050 0,13 10 0 0,3 5 0 0,-4 6 0 0,-3 3 0 0,0-12-1856 0,-15-11 1856 0,14 15 0 0,-3 16 0 0,0 1 0 0,2-17 0 0,-19-15 0 0,21 18 0 0,1 13 0 0,12-16 0 0,12-28 0 0,0 31 0 0,0-41 0 0,-31-41 0 0,24 31 0 0,-10-37 0 0,3-9 4754 0,14 10-4754 0,0-1 0 0,0-6 643 0,0 3 1 0,0 1-644 0,0 9 0 0,0 3 0 0,0 2 0 0,0 1 0 0,0-28 0 0,0 55 0 0,0-55 0 0,0 55 599 0,0-24-599 0,31 31 0 0,-24 0 0 0,24 31 1317 0,-31 7-1317 0,31 0 0 0,-13 8 0 0,2 0-802 0,18 1 802 0,-4 2 0 0,-6 1 0 0,-20-11 0 0,24-23 0 0,7-2 0 0,2 17-211 0,-3-26 1 0,4-2 210 1,-6 10 0-1,-3 5 0 0,5 12 0 0,-5-12 0 0,-5 3 0 0,-20 17 0 0,23-7 0 0,-31-31 0 0,0 0 784 0,-31 0-784 0,23 0 0 0,-53 0 0 0,23 0-908 0,4-27 0 0,-1-8 908 0,-5 13 0 0,0-2 0 0,3-11 0 0,3 1-249 0,-15 3 249 0,0 33 0 0,6-4 0 0,27-28 0 0,-45 22 0 0,61 8 0 0,-31 8 0 0,24 22 1792 0,-24-30-1792 0,62 31 712 0,-24-23-712 0,24 23 0 0,0-31 0 0,-24 0 0 0,55 0 0 0,-55 0 0 0,24 0 0 0,-31-31 0 0,0 23 0 0,0-23 0 0,0 31 0 0,0 0 0 0,-31 0 0 0,-7 31 0 0,0-23 0 0,4 19 0 0,6 7-475 0,21 5 475 0,-24-1 0 0,31-7 0 0,0-31 0 0,0 0 0 0,0-31 0 0,0-7 0 0,14 3 0 0,3 1 0 0,-10-5 0 0,10 6 0 0,-3 5 0 0,-14 20 0 0,31-23 0 0,-24 31 0 0,24 0 0 1</inkml:trace>
    </iact:actionData>
  </iact:action>
  <iact:action type="add" startTime="15908">
    <iact:property name="dataType"/>
    <iact:actionData xml:id="d8">
      <inkml:trace xmlns:inkml="http://www.w3.org/2003/InkML" xml:id="stk8" contextRef="#ctx0" brushRef="#br0">18707 16977 24575 0,'39'-39'0'4,"-6"20"0"1,-5 7 0 0,-20 12 0-1,53 0 0 1,-22 2 0 0,2-4-1045-1,-2-11 0 1,1-4 1045 0,14-2 0 0,2-1-1556-1,-4 4 1 1,-4-6 1555 0,-8-23 0-1,-3-2 0 1,-1 25 0 0,-3-2 494 0,-12-31 0-1,-12 0-494 1,-9 14 0 0,0 0 0-1,0-7 0 1,0 4 0 0,0 21 0-1,0-42 0 1,0 7 0 0,0 50 0 0,-11-20 0-1,-8-5 0 1,-20-6 0 0,7 20 0-1,-5 0-1302 1,-12-14 0 0,-2 4 1302 0,14 24 0-1,-2 3 0 1,-7-8 0 0,-4-2 0-1,5 3-2011 1,5 8 1 0,0 2 2010-1,-15-1 0 1,0 0 0 0,20 0 0 0,1 0 603-1,0-1 0 1,-1 2-603 0,-15 11 0-1,0 7 0 1,10-2 0 0,4 4 0 0,-2 11 0-1,6 5 0 1,16-1 0 0,2-3 0-1,-17 6 0 1,30 21 0 0,-6 3-864-1,-38-33 1 1,-2 4 863 0,36 24 0 0,13 14 0-1,-8-8 0 1,-26-16 0 0,2-1 181-1,24 5 1 1,9 6-1 0,0-7-181 0,-6-10 0-1,6-5 2152 1,24 1 0 0,8-5-2152-1,11-1 0 1,1-26 0 0,12-8 0-1,-4 1-918 1,2 3 0 0,1-2 918 0,-9-4 0-1,4-2 0 1,0-1 0 0,-8-3 0-1,-2-6 0 1,-2-4 0 0,6 0 0 0,7-2 0-1,-1-4 0 1,-12-2 0 0,-12-25 0-1,-2 0 0 1,11 26 0 0,11 3 0-1,-1 0 0 1,-11-4 679 0,-10-25 0 0,-8-2-679-1,15 2 0 1,-7 5 0 0,-27-7 0-1,0-6 0 1,0 1 0 0,0 15 0 0,4-3 0-1,-8-2 0 1,-23 14 0 0,-7 5 0-1,-12-6 0 1,-1 19 0 0,-6 7 0-1,-3 10 0 1,2 4 0 0,15-3 0 0,-1 2 0-1,-6 8 0 1,-4 3 0 0,5-2 0-1,5-8 0 1,3 3 0 0,-12 24 0 0,-2 4 0-1,-2-15 0 1,6 2 0 0,23 15 0-1,2-1 826 1,-9-14 1 0,1-1-827-1,11 11 0 1,7 1 0 0,4 8 262 0,-9-6 0-1,4 3-262 1,23 5 0 0,10-3 0-1,19 3 0 1,-5-21 0 0,1 1 0 0</inkml:trace>
    </iact:actionData>
  </iact:action>
  <iact:action type="add" startTime="26511">
    <iact:property name="dataType"/>
    <iact:actionData xml:id="d9">
      <inkml:trace xmlns:inkml="http://www.w3.org/2003/InkML" xml:id="stk9" contextRef="#ctx0" brushRef="#br0">21564 17046 24575 0,'0'38'0'2,"31"-7"0"0,19-25 0 1,20-9 0-1,2 0-2458 0,-15 3 0 1,2 1 1-1,2-1-1 1,2-1 2268-1,-8-3 0 0,3-1 0 1,2-1 0-1,0 0 0 1,-1 0 0-1,-2 2 190 0,1 2 0 1,-1 3 0-1,-1-1 0 0,0-1 0 1,3-5 0-1,2-4 0 1,2-4 0-1,1-2 0 0,0-2 0 1,-2 1 0-1,-5 0 0 1,7-2 0-1,-6-1 0 0,0 1 0 1,3 0 0-1,0 6 0 1,3 1 0-1,1 0 0 0,-2-4 0 1,-6-7-466-1,-9-11 1 0,-3-10-1 1,-3-2 1-1,-3 5 0 1,-3 11 465-1,10 15 0 0,-5-3 0 1,-15-20 0-1,0-17 0 1,-4-6 0-1,-4 3 0 0,-8 14 785 1,-10-18-785-1,-7 10 0 0,-5-14 0 1,-6-4 0-1,-6 5 0 1,-3 17 0-1,-6 3 0 0,-3 0 0 1,-5 2 0-1,-1-1 0 1,2 6 0-1,-4 1 0 0,-2 0 0 1,-2 1 0-1,0-1 0 1,1 1 0-1,2 1-394 0,2-4 1 1,2 0-1-1,1 0 1 0,-1 1-1 1,-3 4 1-1,-5 5 393 1,-8 6 0-1,-7 4 0 0,-3 4 0 1,-2 2 0-1,2 3 0 1,5 0 0-1,7 1 0 0,-10-5 0 1,9 3 0-1,-10 5 0 0,13 5 0 1,-7 3 0-1,-5 2 0 1,-2 2 0-1,1 1 0 0,2-1 0 1,7 1 0-1,0-1 0 1,5 1 0-1,1 0 0 0,1 2 0 1,-4 0 0-1,1 1 0 1,-3 0 0-1,-1 2 0 0,0 0 0 1,3 0 0-1,3 1 0 0,-5 3 0 1,3 0 0-1,2 1 0 1,2 3 185-1,2 3 1 0,1 3-1 1,2 0 1-1,1-1-186 1,-5-2 0-1,2 0 0 0,2 8 0 1,6 14 0-1,3 11 0 0,2 0 0 1,1-11 0-1,-7-14 0 1,1 2 0-1,10 7 0 0,-3 10 0 1,2 6 0-1,6 1 0 1,11-4 0-1,15-4 0 0,11-1 0 1,3 0 0-1,-5 1 0 1,-9 8 0-1,-6 1 0 0,4 0 0 1,14-5 0-1,12-12 0 0,11-2 0 1,6-3 0-1,3-3 0 1,-4-3 0-1,2-2 0 0,0-3 0 1,1-4 0-1,3-3 135 1,10-5 0-1,3-5 0 0,2-1 1 1,-1 3-136-1,-1 6 0 0,0 2 0 1,-2 1 0-1,-3-3 0 1,-1-2 0-1,-4-2 0 0,3 1 0 1,0 1 0-1,3 2 0 1,-1 1 0-1,-4-3 0 0,-4-1 0 1,-1 0 0-1,1 0 0 1</inkml:trace>
    </iact:actionData>
  </iact:action>
  <iact:action type="add" startTime="27976">
    <iact:property name="dataType"/>
    <iact:actionData xml:id="d10">
      <inkml:trace xmlns:inkml="http://www.w3.org/2003/InkML" xml:id="stk10" contextRef="#ctx0" brushRef="#br0">23476 15272 24575 0,'0'-38'0'7,"0"7"0"1,0 31 0 0,0-31 0 0,31 23 0-1,1-7 0 1,5 0 0 0,19 12 0 0,6 6-1798-1,-15-3 1 1,2 0-1 0,-4 0 1798 0,-2 1 0-1,1-2 0 1,16-8 0 0,7-3 0 0,-10 2 0-1,4 2 0 1,1 2 0 0,11-3 0 0,-16-6 1030-1,-10-26-1030 1,-2 35 0 0,2 1 0 0,1-36 0-1,-12 39 0 1,0 4 0 0,13-2 0 0,-19 0 0-1,-30 0 0 1,0 72 0 0,0-54 0 0,-11 17 0-1,-8 2 0 1,-30-7 0 0,8 9 1286 0,2 8 1-1,6 6-1287 1,29-16 0 0,1 2 0 0,-24 14 0-1,-10 6 0 1,9-9 0 0,12 3 0 0,-3-12 0-1,-6 6 0 1,8-1 36 0,12 6 0 0,10-2-36-1,10-3 0 1,0 1 0 0,-12-6 0 0,-4 4 0-1,7-4-871 1,25 12 0 0,0-8 871 0,-24 0 0-1,24 1 0 1,0-2-317 0,-24-6 317 0,9-5 0-1,-1 1 1411 1,-15 3-1411 0,0-7-5922 0,0-31 5922-1,0 0 1156 1,-31 41-1156 0,24 0 0 0,-22-3 0-1,-4 3 0 1,14-5 0 0,0-3 0 0,-20 5 253-1,9-7-253 1,-1-31 0 0,23 0 0 0,-22 0 6737-1,30 0-6737 1,0 0 142 0,0 31-142 0,0-23 0-1,0 22 0 1,0-30 0 0,0 0 0 0,30 0 0-1,-22 31 0 1,23-23 0 0,-1 22 0 0,9 1 0-1,-1-23 0 1,-7 23 0 0,0-31 0 0,-24 0 0-1,24 0 0 1,-31 0 0 0,0 0 0 0,0 30 0-1,0-22 0 1,41 23 0 0,-31-31 0 0,31 0 0-1,-10 0 0 1,-23 0 0 0,22 0 0 0,-30 0 0-1,0 0 0 1,0 30 0 0,-30-22 0 0,-19 23-6784-1,8-1 6784 1,0-22 0 0,23 28 0 0,5 0 0-1,6-26 0 1,-24 31 0 0,0-10 0 0,24 7 0-1,-24 0 0 1,31 24 0 0,0-24 6784 0,31 1-6784-1,-24-9 0 1,24-15 0 0,0 1 0 0,-24 23 0-1,29-20 0 1,0 0 0 0,-26 12 0 0,26-16 0-1,0 0 0 1,-28 24 0 0,22-7 0 0,1 5 0-1,-26 2 0 1,-2 1-589 0,13-4 1 0,-2 0 588-1,-12 3 0 1,-4 1 0 0,2-4 0 0,0-3 0-1,0 6 0 1,-30-9 0 0,22 1 0 0,-37-25 0-1,-12-4-1263 1,17 13 1 0,0 0 1262 0,-15-12 0-1,-7-6-1156 1,9 5 1 0,-5-1-1 0,-1 0 1-1,6-5 1155 1,9-5 0 0,4-2 0 0,-7 1 0-1,-2 7 0 1,-9 4 0 0,-4 1 0 0,0 0 0-1,6-4 0 1,11-6 0 0,-8-21 0 0,3-3 0-1,2 17 0 1,-11 2 0 0,-2 1 0 0,8-1 0-1,18-3 316 1,12-31-316 0,-7 15 0 0,-8-5 0-1,14 4 0 1,24-8 0 0,0 1 0 0,0 1 0 0</inkml:trace>
    </iact:actionData>
  </iact:action>
  <iact:action type="add" startTime="29633">
    <iact:property name="dataType"/>
    <iact:actionData xml:id="d11">
      <inkml:trace xmlns:inkml="http://www.w3.org/2003/InkML" xml:id="stk11" contextRef="#ctx0" brushRef="#br0">25550 16838 24575 0,'-39'31'0'3,"9"7"0"1,27-3 0-1,6 0 0 1,-3 3 0 0,11-8 0-1,8 1-2560 1,13 11 0 0,5-4 2560-1,-1-13 0 1,5-2 0 0,9 4 0-1,7 0 0 1,-2-9 0-1,1-15 0 1,3-6 0 0,-10 3 0-1,7 0 0 1,-1 0 0 0,-5 0 0-1,10 3 0 1,-3-6 0 0,3-15 0-1,3-8 0 1,-14-2 0-1,-24 6 0 1,-4-4 0 0,12-17 0-1,2-8 0 1,-11 4 0 0,-16 9 0-1,-8-1 0 1,-7-14 0 0,-5-6 0-1,0 10 0 1,-3-5 0 0,-13 22 0-1,-12-4 0 1,-5 3 0-1,4 11 0 1,-5 14 0 0,-3 9 0-1,4-4 0 1,-7 0 0 0,-1 3 0-1,1 6-870 1,4 5 1 0,0 5 0-1,1 4 0 1,3 2 869-1,-7 10 0 1,3 4 0 0,1 3 0-1,-1 6 0 1,2 3 0 0,10-3 61-1,14-6 0 1,5-1 0 0,-1 10 0-1,6-4 1 1,12-5-1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2T08:40:42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3">
    <iact:property name="dataType"/>
    <iact:actionData xml:id="d0">
      <inkml:trace xmlns:inkml="http://www.w3.org/2003/InkML" xml:id="stk0" contextRef="#ctx0" brushRef="#br0">7119 8407 23653 0,'-38'0'0'1,"-1"0"0"1,-22 0 0-1,61 41 0 1,0-30 0-1,35 12 0 1,27 5 0 0,-6-8-4916-1,-22-14 1 1,1-4 4721-1,17 1 0 1,11 1 0-1,7-5 0 1,-1-5 194 0,-14-6 0-1,2-4 0 1,1-4 0-1,0-2 0 1,-1 1 0-1,-2 2-411 1,-1 2 0 0,-3 1 1-1,0 0-1 1,2-2 1-1,4-2 410 1,-7 1 0-1,3-2 0 1,2-2 0 0,3-1 0-1,0-1 0 1,0 1 0-1,0 0 0 1,-3 2 0-1,-3 2-62 1,8-1 0 0,-2 4 0-1,-2 1 0 1,-1-1 0-1,1-3 0 1,2-4 62-1,-9-1 0 1,1-3 0 0,1-3 0-1,1-2 0 1,-1-1 0-1,0 1 0 1,-1 1 0-1,-2 2 0 1,-2 4 0 0,14-3 0-1,-4 5 0 1,-1 2 0-1,-1-4 0 1,0-6 0-1,-5-4 0 1,1-8 0 0,1-4 0-1,-1 0 0 1,-3 2 0-1,-5 5 0 1,-6 10 0-1,13 2 0 1,-11-4 0 0,-17-8 0-1,-3-14 0 1,-2-5 0-1,-3 4 0 1,-1 12 0-1,4 12 0 1,-9 0 0 0,-21-3 0-1,-14-10 0 1,-9-5 0-1,-5 0 0 1,2 4 0-1,6 9-648 1,1 3 1 0,2 7 0-1,-7-4 647 1,-3-4 0-1,-7-6 0 1,-4-2 0-1,-2 0 0 1,-1 4 0 0,3 7 0-1,1 8 0 1,1 6 0-1,0 3 0 1,-2 1 0-1,-1-2 0 1,-2-3 0 0,-2-2 0-1,-1 0 0 1,-1 1 0-1,-1 3 0 1,1 5 0-1,-2 4 0 1,-1 5 0 0,0 2 0-1,-1 3 0 1,0 2 0-1,0 2 0 1,5 0 0-1,-1 3 0 1,0 1 0 0,0 1 0-1,0 2 0 1,0 2 0-1,2 0-48 1,3 2 1-1,0 2 0 1,1 1-1 0,0 1 1-1,1 0 0 1,-1 1 0-1,-2-1 47 1,-2-1 0-1,-1-1 0 1,-1-1 0 0,0 2 0-1,0 2 0 1,0 4 0-1,1 5-15 1,12-1 1-1,-1 4 0 1,0 4 0 0,-1 2-1-1,1 3 1 1,0 0 0-1,1 0 0 1,1 0 0-1,2-3-1 1,2-3 1 0,1-3 14-1,-16 9 0 1,3-6 0-1,4-2 0 1,0 4 0-1,0 9 0 1,14-8 0 0,-3 7 0-1,-1 4 0 1,-1 3 0-1,2 1 0 1,2 1 0-1,4-2 0 1,6-2 0 0,5-5 0-1,9-6 0 1,8 17 0-1,15-8 0 1,5 5 49-1,-4 3 0 1,0 8 0 0,5 0 1-1,7-4-1 1,11-12-49-1,5-18 0 1,9-10 0-1,6-4 0 1,3-3 0 0,1 1 0-1,-3 4 0 1,-5 4 0-1,0 3 0 1,1 2 0-1,0-1 0 1,1-3 0 0,2-3 0-1,2-5 0 1,1-8 0-1,3-4 0 1,1-3 0-1,1-4 0 1,1-1 0 0,0-1 0-1,-1 0 0 1,-1 1 0-1,-4 1 0 1,-1 2 0-1,1-1 0 1,-2 0 0 0,1-2 0-1,0-2 0 1,0-3 0-1,1-3 0 1,0-5 0-1,2-3 0 1,0-4 0 0,0-3 0-1,0 0 0 1,0-1 0-1,-2 0 0 1,-1 3 0-1,-3 2 0 1,11-1 0 0,-3 3 0-1,-2 2 0 1,0-2 0-1,-1-2 0 1,2-5 0-1,-8-1 0 1,2-5 0 0,1-3 0-1,-1-1 0 1,0 0 0-1,-4 2 0 1,-2 4 0-1,-6 4-82 1,17-4 0 0,-7 6 0-1,-2-6 82 1,-6-6 0-1,-1-6 0 1,-2-3 0-1,-4 0 0 1,-9 4 0 0,-2-2 0-1,-4 1 0 1,-3 4 0-1,3-5 0 1,-7-5 0 0,-10 0 0-1,-3-12 0 1,-3-3 0-1,-3 2 0 1,-3 12 0-1,-9-2 0 1,-9 1 62 0,1 3 0-1,-6-10 0 1,-4-3 0-1,-4 4 0 1,-2 10-62-1,-4 11 0 1,-3 9 0 0,-5 2 0-1,-3-2 0 1,7 2 0-1,-4-1 0 1,-4-2 0-1,-1 1 0 1,0 2 0 0,1 3 0-1,3 3 0 1,-4 4 0-1,3 3 0 1,0 3 0-1,-3 2 0 1,-5 2 0 0,5 1 0-1,-5 1 0 1,-4 1 0-1,-1 1 0 1,-1 2 0-1,3 0 0 1,4 2 0 0,5 2 0-1,-11 3 0 1,7 2 0-1,1 3 0 1,-7 4 0-1,12-1 0 1,-5 3 0 0,-3 1 0-1,-2 3 0 1,0 1 0-1,1-1 0 1,3 1 0-1,4-1 53 1,3 0 0 0,3 0 0-1,2 1 0 1,1 0 0-1,-2 1 0 1,-4 2-53-1,-2 1 0 1,-3 2 0 0,-3 2 0-1,-2 0 0 1,2 1 0-1,1-1 0 1,3 0 0-1,6-3 0 1,-4 3 0 0,5-2 0-1,3-1 0 1,1 2 0-1,-2 3 0 1,1 2 0-1,-3 2 0 1,0 2 0 0,3 1 0-1,5-1 0 1,9-2 0-1,1 10 0 1,10-1 0-1,3 4 0 1,4 0 0 0,2 4 0-1,4 1 0 1,4 0 110-1,6-3 0 1,4 0 0-1,4-1 0 1,3-1-110 0,1-2 0-1,3 0 0 1,4-3 0-1,4-3 0 1,13 8 0-1,7-6 0 1,10-3 0 0,-12-16 0-1,6-1 0 1,4-2 0-1,2-1 0 1,-2-3 0-1,-4-3 0 1,3-1 0 0,-3-3 0-1,1-3 0 1,9 1 0-1,-10-2 0 1,6 2 0-1,4 0 0 1,3 0 0 0,3-1 0-1,-1-1 0 1,-1-3 0-1,-2-2 0 1,-4-5 0-1,1-3 0 1,-3-5 0 0,-2-4 0-1,0-1 0 1,1-1 0-1,2 0 0 1,4 0 0-1,-3 4 0 1,2 0 0 0,3 0 0-1,2 0 0 1,1 0 0-1,0-2 0 1,0-1 0-1,-2-1 0 1,-2-3 0 0,-3-3 48-1,1-3 0 1,-1-3 0-1,-2-1 0 1,-1-3 1-1,0-1-1 1,-2-1 0 0,-1-1 0-1,-1 0 1 1,-1 0-49-1,3-3 0 1,-1 0 0-1,0-2 0 1,-2 0 0 0,-1 0 0-1,-3-1 0 1,-2 1 0-1,-3-1 0 1,2-2 0-1,-1 0 0 1,-2 0 0 0,-5 0 0-1,-6-2 0 1,-8-1 0-1,-8-8 0 1,-7-2 0-1,-7-1 0 1,-6 3 0 0,-4 3 166-1,-7 3 1 1,-6 4 0-1,-6 1 0 1,-6-1-167-1,-1 3 0 1,-6-2 0 0,-4 0 0-1,-3 1 0 1,-1 1 0-1,0 3 0 1,1 0 0-1,0 0 0 1,-1 2 0 0,-2 3 0-1,-5 5 0 1,-5 7 0-1,9 10 0 1,-5 7 0-1,-5 4 0 1,-2 3 0 0,-1 2 0-1,-1 2 0 1,1 1 0-1,2-1 0 1,3-2 0-1,4-2-156 1,-9-5 0 0,4-3 0-1,3 0 0 1,1 2 0-1,-2 6 0 1,-2 9 156-1,11 4 0 1,-3 6 0 0,-2 5 0-1,-1 4 0 1,0 3 0-1,1 0 0 1,2 1 0-1,3-1 0 1,4-2 0 0,5-3 0-1,-7 5 0 1,6-3 0-1,4 0 0 1,0 1 0-1,-1 4 0 1,-1 1 0 0,-1 3 0-1,0 2 0 1,0 0 0-1,3-1 0 1,2-3 222-1,-3 3 0 1,1-4 1 0,4 0-1-1,5 4-222 1,3 7 0-1,4 5 0 1,6-2 0-1,8-11-149 1,18 14 1 0,19-20 0-1,13 0 0 1,3-10 0-1,17-24 0 1,1 0 0 0</inkml:trace>
    </iact:actionData>
  </iact:action>
  <iact:action type="add" startTime="10541">
    <iact:property name="dataType"/>
    <iact:actionData xml:id="d1">
      <inkml:trace xmlns:inkml="http://www.w3.org/2003/InkML" xml:id="stk1" contextRef="#ctx0" brushRef="#br0">10667 13844 24575 0,'-19'-35'0'2,"-1"1"0"1,57-4 0 0,29 7 0-1,-16 17 0 1,11 6 0 0,5 2 0 0,2 1 0-1,-3-1-1967 1,-5-1 1 0,-1 0 0 0,0 0 0-1,2 2 0 1,4 0 1753 0,-3 4 0 0,3 1 0-1,4 1 0 1,-1 0 1 0,0 1-1 0,-3-3 0-1,-6-1-10 1,-2-2 0 0,-3-3 0 0,-3 0 0-1,-1 0 1 1,2 2 222 0,12 2 0 0,1 2 0-1,-2 0 0 1,1-2 0 0,-3-5 0 0,1-4 0-1,-3 3 0 1,-9 7 0 0,1 17 0 0,-7 1 0-1,9-14 0 1,-14 4 0 0,-39 24 0 0</inkml:trace>
    </iact:actionData>
  </iact:action>
  <iact:action type="add" startTime="10734">
    <iact:property name="dataType"/>
    <iact:actionData xml:id="d2">
      <inkml:trace xmlns:inkml="http://www.w3.org/2003/InkML" xml:id="stk2" contextRef="#ctx0" brushRef="#br0">11819 13844 24575 0,'-39'0'0'4,"1"0"0"0,5 0 0 0,22 0 0 0,-29 0-4252 0,35 43 1 0,10 6 4251 0,-5-26 0 0,-2 19 0 0,0 18 0 0,1 6 0 0,6-9-262 0,7-13 0 0,4-4 0 1,-4 2 262-1,-8 8 0 0,-5 3 0 0,9 0-432 0,11-5 0 0,9 3 0 0,1-4 0 0,-3-9 432 0,-3-10 0 0,0-2-215 0,13 25 1 0,-3-2 0 0,-2-19 0 0,-31-30-1 1</inkml:trace>
    </iact:actionData>
  </iact:action>
  <iact:action type="add" startTime="10920">
    <iact:property name="dataType"/>
    <iact:actionData xml:id="d3">
      <inkml:trace xmlns:inkml="http://www.w3.org/2003/InkML" xml:id="stk3" contextRef="#ctx0" brushRef="#br0">12233 14489 24575 0,'0'50'0'7,"0"0"0"0,0-4 0 0,0 19 0 0,0-8 0 0,0-41 0 0,0 28 0 0,0 4 0 0,0-10 0 0,31 1 0 0,8-9 0 1</inkml:trace>
    </iact:actionData>
  </iact:action>
  <iact:action type="add" startTime="11067">
    <iact:property name="dataType"/>
    <iact:actionData xml:id="d4">
      <inkml:trace xmlns:inkml="http://www.w3.org/2003/InkML" xml:id="stk4" contextRef="#ctx0" brushRef="#br0">12233 14351 24575 0,'-19'-45'0'8,"0"0"0"0,-12-27 0 1,31 72 0-1,0 0 0 0,0 0 0 1</inkml:trace>
    </iact:actionData>
  </iact:action>
  <iact:action type="add" startTime="11214">
    <iact:property name="dataType"/>
    <iact:actionData xml:id="d5">
      <inkml:trace xmlns:inkml="http://www.w3.org/2003/InkML" xml:id="stk5" contextRef="#ctx0" brushRef="#br0">12441 14558 24575 0,'25'34'0'6,"1"1"0"0,-1 16 0 0,-9-2 0 0,-16-3 0 0,0 15 0 0,31-61 0 0,-24 0 0 0,24 0 0 0,-31 0 0 0,31-30 0 1,-27-4 0-1,-1-2 0 0,28-10 0 0,-13-18 0 0,-5 6 0 0,-5 42 0 0,22-5 0 0,1 11 0 0,-23 49 0 0,20-21 0 0,5 2-606 1,-12 25 0-1,-3 2 606 0,20-1 0 0,-20-11 0 0,-5 0 0 0,-13-5 0 0,0-30 0 0,30 31 0 0,-22-54 0 0,23 46 0 1,-13-61 0-1,-6-16 214 0,-4 8-214 0,19 14 0 0,10-2 0 0,-9 0 0 0,-21-3 0 0,2 5 0 0,43 11 0 0,-2 3 0 0,-40-12 0 1,31 30 0-1,-10 0 0 0,-23 30 0 0,53-22 0 0,-25 20 0 0,-3 6-651 0,13 4 651 0,16-18 0 0,-1-2 0 0,-15 13-165 0,4-28 1 1,0-6 164-1,-12 3 0 0,9-12 0 0,-1-7 0 0,0-19 0 0,-13 3 0 0,3 1 0 0,3 16 0 0,-6-3 0 0,-28-26 0 1,0 2 1620-1,36 30-1620 0,-41-46 358 0,-41 61-358 0,0 0 0 0,-8 0 0 0,0 0 0 0,6 0 0 0,28 0 0 0,-33 27 0 0,3 7 0 1,38-19 0-1,-10 29 0 0,3 4 0 0,14-9 0 0,0-1 0 0,9 9 0 0,13-2 0 0,26-20 0 0,4-4 0 0,-26 14 0 0,1 0-1010 1,15-10 0-1,8-4 0 0,-8-6 1010 0,-2-7 0 0,-1 10 0 0,2-6 0 0,-6-23 0 0,-1-8 0 0,0-1 0 0,1 1 0 1</inkml:trace>
    </iact:actionData>
  </iact:action>
  <iact:action type="add" startTime="11881">
    <iact:property name="dataType"/>
    <iact:actionData xml:id="d6">
      <inkml:trace xmlns:inkml="http://www.w3.org/2003/InkML" xml:id="stk6" contextRef="#ctx0" brushRef="#br0">14722 14351 24575 0,'34'15'0'13,"1"0"0"1,3 24 0-1,-22-5 0 1,-1 1 0 0</inkml:trace>
    </iact:actionData>
  </iact:action>
  <iact:action type="add" startTime="12015">
    <iact:property name="dataType"/>
    <iact:actionData xml:id="d7">
      <inkml:trace xmlns:inkml="http://www.w3.org/2003/InkML" xml:id="stk7" contextRef="#ctx0" brushRef="#br0">14860 14765 24575 0,'0'0'0'49</inkml:trace>
    </iact:actionData>
  </iact:action>
  <iact:action type="add" startTime="12451">
    <iact:property name="dataType"/>
    <iact:actionData xml:id="d8">
      <inkml:trace xmlns:inkml="http://www.w3.org/2003/InkML" xml:id="stk8" contextRef="#ctx0" brushRef="#br0">15643 14258 24575 0,'-38'52'0'3,"7"-11"0"1,31-11 0 0,32-11 0-1,8 1-1769 1,-18 14 0 0,4 1 1769-1,15-20 0 1,13-6 0 0,3-3 0-1,-6 2-3194 1,11 9 0 0,-2-3 3194-1,-5-10 0 1,2-4 0 0,0-4 0-1,1-1 0 1,0-4 0 0,-12-8 86-1,-17-15 0 1,-5-5-86 0,30-4 0-1,-15-5 0 1,-47 3 0 0,-17-4 0-1,-4 4 0 1,-6-4 0 0,-7 7 0-1,-7 1 0 1,-9 9 0 0,-3 14 0-1,-7 7 0 1,5 3 0 0,1 5 0-1,1 2 0 1,1-3 0 0,-5 0 0-1,11 6 0 1,17 10 0 0,2 3-469-1,-21-1 1 1,10 6 468 0,35 10 0-1,6 5 0 1,-14 5 0 0,8-4 0-1,49 3 0 1,-3-21 0 0,-1 1 0 0</inkml:trace>
    </iact:actionData>
  </iact:action>
  <iact:action type="add" startTime="12817">
    <iact:property name="dataType"/>
    <iact:actionData xml:id="d9">
      <inkml:trace xmlns:inkml="http://www.w3.org/2003/InkML" xml:id="stk9" contextRef="#ctx0" brushRef="#br0">17072 13061 24575 0,'-31'-39'0'2,"23"8"0"1,-32 11 0 0,-12 10 0 0,13 19 0 0,1 5-1651 0,0-13 1 0,-1 5 1650 0,-5 28 0 0,-2 15 0 0,14-1 0 0,21-9 0 0,6 6 0 0,-6 5 0 0,-3 10 0 0,-1 6 0 0,2-2 0-1,5-9-727 1,4-7 1 0,3-5-1 0,6 7 727 0,2-2 0 0,4 7 0 0,2 4 0 0,4 1 0 0,3-3 0 0,4-4-693 0,4-5 0 0,5-3 1 0,3-1-1 0,1-3 1 0,1-1-1 0,-3-2 693 0,6 6 0-1,-1-3 0 1,1-2 0 0,6 1 0 0,-5-6 0 0,7 3 0 0,4 2 0 0,-1-2 0 0,-2-4 0 0,-6-6 0 0,-9-9-514 0,-2-9 1 0,-2-2 0 0,23 18 0 0,8 10 0 0,-14-3 0 0,-9 6 0 0</inkml:trace>
    </iact:actionData>
  </iact:action>
  <iact:action type="add" startTime="13099">
    <iact:property name="dataType"/>
    <iact:actionData xml:id="d10">
      <inkml:trace xmlns:inkml="http://www.w3.org/2003/InkML" xml:id="stk10" contextRef="#ctx0" brushRef="#br0">17509 14189 24575 0,'0'45'0'7,"0"0"0"1,0 27 0-1,0-72 0 1,0 0 0-1,0-72 0 1,0 23 0-1,-2-5 0 1,4-2-577-1,13 21 1 1,1 1 576-1,-14-2 0 1,4 3-155-1,25 12 0 1,-1 4 155-1,-22-14 0 1,33 23 0-1,10 16 0 1,-12 22 0-1,-1 1 0 1,-1-24 0 0,3 2-241-1,2 23 0 1,1 14 0-1,-6-1 241 1,-7-2 0-1,-3 1 0 1,-3-9 0-1,1 2 0 1,-3 1 0-1,4 20 0 1,-11-6 1091-1,-15-14-1091 1,0-7 316-1,0-31-316 1,0 0 0-1,31 0 0 1,-23 0 0-1,22 0 0 1,-30 0 0 0</inkml:trace>
    </iact:actionData>
  </iact:action>
  <iact:action type="add" startTime="13867">
    <iact:property name="dataType"/>
    <iact:actionData xml:id="d11">
      <inkml:trace xmlns:inkml="http://www.w3.org/2003/InkML" xml:id="stk11" contextRef="#ctx0" brushRef="#br0">17509 11771 24575 0,'39'0'0'1,"22"0"0"0,-53 0 0 0,31 0 0 1,14 0 0-1,0 0 0 0,1 0-2398 0,1-2 1 1,6 4 2397-1,-15 3 0 0,6 3 0 1,4 4 0-1,0 3 0 0,-3 6-944 0,-4 5 1 1,-2 5 0-1,0 5 0 0,1 2 0 1,-1 2 0-1,2-1 943 0,-6-6 0 0,2 0 0 1,0 0 0-1,1 2 0 0,-1 1 0 1,-1 3 0-1,-2 2 0 0,-1 3 0 0,-6 1 0 1,0 4 0-1,0 3 0 0,-2 3 0 1,-1 1 0-1,-2 0 0 0,0 0 0 0,-2-1 0 1,-1-2 0-1,-3-3-336 0,8 12 1 1,-3-4 0-1,-2-2 0 0,-3 1 0 0,-3 3 0 1,-5 6 335-1,-7-10 0 0,-1 4 0 0,-3 3 0 1,-2 3 0-1,-2 2 0 0,-3-1 0 1,-1-1 0-1,-2-1 0 0,-2-4 0 0,-2-4-380 1,-4 5 1-1,-4-4 0 0,-2-3 0 1,-3-2 0-1,-2 1 0 0,-2 2-1 0,-2 3 380 1,4-8 0-1,-3 2 0 0,-1 2 0 1,-2 2 0-1,-1 0 0 0,-2 0 0 0,0-1 0 1,-1 0 0-1,1-2 0 0,-1-2 0 1,1-3-158-1,-5 5 0 0,0-3 0 0,1-3 0 1,-1-1 0-1,-1 0 0 0,-3 0 0 1,-4 2 0-1,-4 2 158 0,12-14 0 0,-3 2 0 1,-3 0 0-1,-2 2 0 0,-2 1 0 0,-2 0 0 1,-1 0 0-1,0 0 0 0,-1 0 0 1,1-1 0-1,0 0 0 0,2-1 0 0,1-1 0 1,2-1 0-1,3-3 0 0,2-1 0 1,-11 11 0-1,4-4 0 0,3-2 0 0,2-1 0 1,-1-1 0-1,0 1 0 0,-3 2 0 1,-3 2 0-1,2-3 0 0,-1 0 0 0,1 0 0 1,0 0 0-1,0 0 0 0,0 0 0 1,0 0 0-1,0 0 0 0,0 0 0 0,0 0 0 1,0 0 0-1,0 0 0 0,0 0 0 1</inkml:trace>
    </iact:actionData>
  </iact:action>
  <iact:action type="add" startTime="14909">
    <iact:property name="dataType"/>
    <iact:actionData xml:id="d12">
      <inkml:trace xmlns:inkml="http://www.w3.org/2003/InkML" xml:id="stk12" contextRef="#ctx0" brushRef="#br0">12026 16769 21928 0,'35'-54'0'3,"-1"1"0"0,-13 18 0 1,-3 1 0-1,1-1 0 1,-8-2-4643-1,-20-15 0 1,-12 2 4643-1,3 17 0 1,-3 2 0-1,-11-18 0 1,-5 5-930-1,4 25 1 0,-3 8 929 1,-11 6 0-1,-6 2-257 1,5-7 0-1,-3-2 0 1,2 3 257-1,-9 6 0 1,-2 6-97-1,11 2 1 1,-6 2-1-1,2 1 1 0,8 3 96 1,0 8 0-1,5 0 1330 1,-16-3 1-1,12 7-1331 1,38 21 0-1,12 4 0 1,2 8 1578-1,35-21 0 1,6 2-1578-1,-27 16 0 0,2-4 981 1,13-30 1-1,10-8-1 1,0 5-981-1,-3 12 0 1,1 8 0-1,0 0 0 1,0-5 0-1,6-3 0 1,0-4 0-1,3 1 0 0,5 0 0 1,7 2 0-1,-3-1 0 1,-10-4 504-1,-9-2 0 1,-4-2-504-1,16-3 0 1,-20 1 0-1,-66 14 0 1,-3-25 0-1,-3-2-341 0,0 12 1 1,-5 1 340-1,-4-11 0 1,-8-4 0-1,-2-3 0 1,6-2-487-1,-14-11 0 1,0-1 487-1,13 13 0 1,-6 2 0-1,1 1 0 0,6-4 0 1,-7-10 0-1,5-2 0 1,-2-1 0-1,6 3 0 1,9 6 212-1,43-37 0 1,20-2 0-1,21 32 0 1,4-16 0-1,0 0 0 1</inkml:trace>
    </iact:actionData>
  </iact:action>
  <iact:action type="add" startTime="15250">
    <iact:property name="dataType"/>
    <iact:actionData xml:id="d13">
      <inkml:trace xmlns:inkml="http://www.w3.org/2003/InkML" xml:id="stk13" contextRef="#ctx0" brushRef="#br0">12095 16562 24575 0,'35'34'0'2,"-1"1"0"1,-15-3 0 0,1 5 0 0,7 5 0 0,6 8 0 0,1 1 0-1,-5-2-2853 1,-7-3 1 0,-3-1 0 0,4 5 2852 0,0-6 0 0,4 5 0 0,3 4 0-1,0-1 0 1,-2-1 0 0,-3-6 0 0,6 11 0 0,-4-5 0 0,2 6 0 0,-3-7 0-1,2 7 0 1,2 3 0 0,-1 1 0 0,-2-5 0 0,-5-7 0 0,-3-1 0 0,-3-5 0-1,3 6 0 1,3 3 0 0,6 9 0 0,3 4 0 0,-1 0 0 0,-5-4 0 0,-8-9 785-1,-8 0 0 1,-7-6 1 0,2-3-786 0,15 13 0 0,-7-12-3829 0,-20-21 3829-1,-14-42 0 1,-13-26 0 0,0-1 0 0,1 5 0 0,-1-1 0 0,-3-6-693 0,4 4 1-1,-3-5 0 1,-1-2 0 0,-1-2-1 0,0 2 693 0,4 8 0 0,-2 0 0 0,0 1 0-1,0-2 0 1,3-1 0 0,4-2-144 0,4-3 0 0,5-4 0 0,1-1 1 0,2 0-1-1,-1 2 0 1,-2 3 144 0,-11-7 0 0,-2 4 0 0,2 0 0 0,7-2-453 0,10-3 0-1,6-3 1 1,3 2-1 0,-3 5 453 0,-3 7 0 0,-2 4 0 0,2-1 0 0,0-9 0-1,0-3 0 1,5 4 0 0,4 0 0 0,6 4 1068 0,9 4 1 0,7 1-1069-1,10-11 0 1,11 6 0 0,3 25 0 0,9 7 0 0,2 6 263 0,5 6 0 0,3 6 0-1,-4 0-263 1,7 0 0 0,-5 4 1793 0,-6 6 1 0,-16 7-1794 0,-38 22 0 0,-40-8 0-1,-26 2 0 1,8-1 1015 0,24-2 1 0,-3 0-1016 0,-3-6 0 0,-9 2 0 0,-4 1 0-1,3-5 0 1,9-8 0 0,1-12 0 0,3 0 0 0,-7 14 0 0,-3 7 0 0,8-7 0-1,-8-10 0 1,8 23 0 0,17-1 0 0,53-22 0 0,-24 23 0 0,24-31 0 0</inkml:trace>
    </iact:actionData>
  </iact:action>
  <iact:action type="add" startTime="15618">
    <iact:property name="dataType"/>
    <iact:actionData xml:id="d14">
      <inkml:trace xmlns:inkml="http://www.w3.org/2003/InkML" xml:id="stk14" contextRef="#ctx0" brushRef="#br0">12533 16838 21759 0,'59'-12'0'4,"0"-1"0"1,0 0 0 0,-13 4 0 0,-1 0 0 0,2-4 0 0,0-7 0-1,4-6 0 1,-2 0 0 0,-4 6-2153 0,7 10 0 0,-2-3 2153 0,-9-15 0-1,1-12 0 1,1 1 0 0,-5 13 0 0,4 21 0 0,-5 0 388 0,0-29 0-1,-4-4-388 1,5 0 1373 0,-69-1-1373 0,16 9 0 0,-20 25 0 0,-19 11 0-1,-4 7 0 1,10 3-1259 0,1 22 0 0,0 4 1259 0,-2-23 0 0,-10-3 0 0,2 2 0-1,12 8 0 1,11 16 0 0,10 8 0 0,5-1 0 0,-3 5 0 0,13-1 873-1,20 4 1 1,17-6-874 0,17-12 0 0,9-9 0 0,-2-10 0 0,4-9 0-1,1-14 0 1,5-9 0 0,-2-4-417 0,-8-5 1 0,-3-4 0 0,-1 2 416-1,15 3 0 1,-9-6 0 0,-25-14 0 0,-8-8 0 0,-9 13 0 0,-12 19 0 0,0-31 0-1,0 2 0 1,0 38 0 0,0-24 3222 0,-31 31-3222 0,23 31 0 0,-22 7 0-1,27-4 0 1,6 1 865 0,-3 3-865 0,10-4 0 0,10-6 0 0,12-22 0-1,5-4 0 1,14 15 0 0,6-4-158 0,-3-17 0 0,5-8 0 0,-3-2 158-1,-13 2 0 1,-3 0 0 0,2-3 0 0,14-5 0 0,1-3 0 0,-6-3-895-1,-4-7 1 1,-7-3 894 0,-2-4 0 0,-7 1 0 0,0-2 0 0,-31 0 0 0,0 10 0-1,0 23 0 1,0-22 0 0,-31 60 3026 0,24-22-3026 0,-10 38 0 0,3 10 0-1,14-7 0 1,26 8 0 0,9-4-4641 0,11-15 4641 0,3-19 0 0,2-7 0-1,-15-9 0 1,-3-6-7 0,2-9 1 0,0-6 6 0,17-13 0 0,-5-8-433-1,-24-4 0 1,0-1 433 0,32 8 0 0,-7 1 0 0,-41-1 0 0,-4 0 0 0,19 0 0-1,-3 3 0 1,-19-13 0 0,0-16 0 0,-41 62 6349 0,31 0-6349 0,-31 0 0-1,41 62 0 1,0-16-848 0,0 7 0 0,0 4 848 0,-2-21 0 0,4 0 0-1,13 21 0 1,11-4 0 0,7-28 0 0,5-4-50 0,6 13 1 0,0-7 49-1,-10-24 0 1,1-6 0 0,26 3 0 0,-53 0 0 0,53 0 0 0,-22 0 0 0</inkml:trace>
    </iact:actionData>
  </iact:action>
  <iact:action type="add" startTime="16484">
    <iact:property name="dataType"/>
    <iact:actionData xml:id="d15">
      <inkml:trace xmlns:inkml="http://www.w3.org/2003/InkML" xml:id="stk15" contextRef="#ctx0" brushRef="#br0">16150 16262 24575 0,'0'39'0'10,"0"22"0"0,0-22 0 0,0-5 0 0,0 1 0 0</inkml:trace>
    </iact:actionData>
  </iact:action>
  <iact:action type="add" startTime="16600">
    <iact:property name="dataType"/>
    <iact:actionData xml:id="d16">
      <inkml:trace xmlns:inkml="http://www.w3.org/2003/InkML" xml:id="stk16" contextRef="#ctx0" brushRef="#br0">16288 16977 24575 0,'-38'0'0'12,"7"0"0"0,31 0 0 0,0 0 0 0</inkml:trace>
    </iact:actionData>
  </iact:action>
  <iact:action type="add" startTime="17241">
    <iact:property name="dataType"/>
    <iact:actionData xml:id="d17">
      <inkml:trace xmlns:inkml="http://www.w3.org/2003/InkML" xml:id="stk17" contextRef="#ctx0" brushRef="#br0">17210 16769 24575 0,'0'39'0'3,"14"-9"0"0,3 1 0 1,-10 7-1057-1,38-22 1 0,22-6 0 1,-15 3 1056-1,-19 18-991 1,14-26 1-1,14-8-1 0,-5 1 991 1,-5 5 0-1,-2-6 0 1,-2-23 0-1,1-11 0 0,3 7 0 1,2 23 0-1,2 6 0 1,-7-14 0-1,-13-23 0 0,-4-16 0 1,-7 0 0-1,-12 16 392 1,-12 15-392-1,-21-25 0 0,-18-16 0 1,-3 12 0-1,-1 24 0 0,-9 8-782 1,9 2 1-1,-9 0 0 1,-4 0-1-1,2 2 1 0,6 6 781 1,-1 6 0-1,5 5 0 1,-4 2 0-1,-9 2 0 0,-7 1 0 1,3 5 0-1,10 6 0 1,2 20 0-1,11 5 0 0,0-7 0 1,15 2-252-1,32 2 1 1,12 1-1-1,-3-5 1 0,3-1-1 1,13 1 1-1,1-1-1 1</inkml:trace>
    </iact:actionData>
  </iact:action>
  <iact:action type="add" startTime="17633">
    <iact:property name="dataType"/>
    <iact:actionData xml:id="d18">
      <inkml:trace xmlns:inkml="http://www.w3.org/2003/InkML" xml:id="stk18" contextRef="#ctx0" brushRef="#br0">18707 15272 24575 0,'-34'0'0'2,"-1"0"0"0,1 0 0 0,-1 0 0 0,-13-4 0 1,-4 8-2654-1,7 22 1 0,-1 11-1 0,-1-8 2654 0,-18-22 0 1,5 9 0-1,35 18 0 0,4 15 0 0,4 11 0 0,3 2 0 1,1-1 0-1,0-10-1298 0,-4 11 1 0,3-6 0 0,4 6 1297 1,5-10 0-1,1 5 0 0,2 2 0 0,5 0 0 1,5 0 0-1,5-3 0 0,5 2 0 0,4 0 0 0,3-1 0 1,2-6 0-1,1-6-367 0,7-4 1 0,3-8-1 0,2-2 1 1,3 5 366-1,-6-1 0 0,2 6 0 0,1 1 0 0,2 1 0 1,1-1 0-1,0-5 0 0,0-6-396 0,7-2 1 0,0-7 0 1,1-4 0-1,1 0 0 0,1 3 395 0,1 2 0 1,2 3 0-1,2 0 0 0,0-1 0 0,-3-3 0 0,-3-3-188 1,3-4 1-1,-3-5-1 0,-1-1 1 0,1 5 187 0,-4 5 0 1,2 5 0-1,0 0 0 0,-2-3 0 0,-4-6 0 0,4-10 0 1,-5-5 0-1,0 2 0 0,15 14 0 0,1-1 0 1</inkml:trace>
    </iact:actionData>
  </iact:action>
  <iact:action type="add" startTime="18069">
    <iact:property name="dataType"/>
    <iact:actionData xml:id="d19">
      <inkml:trace xmlns:inkml="http://www.w3.org/2003/InkML" xml:id="stk19" contextRef="#ctx0" brushRef="#br0">19214 15548 24575 0,'0'-38'0'4,"0"7"0"0,0 31 0 0,0 0 0 1,0 92 0-1,16-44 0 0,8 3 0 1,-2 7-1701-1,-12-8 0 0,-2 7 1 0,-1 1-1 1,1 0 1-1,5-3 1700 0,9 7 0 1,6-3 0-1,-1-2 0 0,-5-2 97 0,-8 4 0 1,-5-2 0-1,7-4-97 0,11-1 0 1,6-4 0-1,-1-15 0 0,14-15 0 0,4 7 0 1,13 5 0-1,-4-13 0 0,0-29 0 1,-1-7 0-1,-8 19 0 0,1 2 0 0,-3-11 0 1,1-28 0-1,-5-14 0 0,-7 6 0 1,-7 17 0-1,-14-1 0 0,-23-16 0 0,-18-9 0 1,-4 12 0-1,2 19 0 0,-7 8 0 1,-15 7 0-1,-14 7 0 0,-2 4 0 0,9 3-100 1,-7 8 1-1,8 10 99 0,13 5 0 1,1 6 0-1,6 1 0 0,-5 7 0 0,19 1 0 1,40 10 0-1,23-5 0 0,12-20 0 1,10-10 0-1,-17-6 0 0,3-2 0 0,1-4-1149 1,9-4 0-1,3-5 0 0,-6 1 1149 1,-3 2 0-1,-1-2 0 0,0-6 0 0,4-3 0 1,-6-4 0-1,-2-8 0 0,-3-4 0 1,2-2 0-1,0 1 0 0,-1 0 0 1</inkml:trace>
    </iact:actionData>
  </iact:action>
  <iact:action type="add" startTime="18518">
    <iact:property name="dataType"/>
    <iact:actionData xml:id="d20">
      <inkml:trace xmlns:inkml="http://www.w3.org/2003/InkML" xml:id="stk20" contextRef="#ctx0" brushRef="#br0">19629 14351 24575 0,'38'-41'0'1,"-5"33"0"1,6 5 0-1,3 0 0 1,4 1 0-1,-1 7-3277 1,-1 14 0-1,0 9 0 1,1-3 2780 0,9-8 1-1,3-2-1 1,1 9 497-1,-12 8 0 1,1 9 0-1,1 5 0 1,-2 2 0 0,0 0 0-1,-7-7 0 1,0 0 0-1,-1 1 0 1,-1 2 0-1,0 2 0 1,-2 4 0 0,-3-3 0-1,1 3 0 1,0 2 0-1,-2 1 0 1,-1 3 0-1,-2 1 0 1,-3 2 0 0,-4 2-216-1,-5-3 1 1,-3 3-1-1,-2 2 1 1,-3 2-1-1,-2 1 1 1,-1 0 0-1,-1 0-1 1,-1-2 1 0,-1-2-1-1,-1-3 216 1,2 6 0-1,-1-2 0 1,0-3 0-1,-3 0 0 1,-3 0 0 0,-6 2 0-1,-5 3-74 1,-2-13 1-1,-4 4 0 1,-5 1 0-1,-3 1 0 1,-3 2-1 0,-1-1 1-1,-2 0 0 1,0-1 0-1,1-2 0 1,1-3-1-1,1-3 1 1,4-3 73 0,-9 13 0-1,4-7 0 1,1-3 0-1,-1-2 0 1,-5 3 0-1,-7 5-64 1,12-18 1-1,-4 4-1 1,-3 1 1 0,-3 1 0-1,-2 2-1 1,-1 0 1-1,-1 1-1 1,-1-1 1-1,0 0 0 1,1-1-1 0,1-2 1-1,2-1 0 1,3-3-1-1,2-2 1 1,-13 11-1-1,4-4 1 1,1-3 0 0,2-2-1-1,-1 1 1 1,-1 1-1-1,-4 3 1 1,3-3 0-1,0 0-1 1,-1 1 1 0,1-1 0-1,0 1-1 1,-1-1 1-1,1 1-1 1,-1-1 1-1,1 1 0 1,0-1-1 0</inkml:trace>
    </iact:actionData>
  </iact:action>
  <iact:action type="add" startTime="22800">
    <iact:property name="dataType"/>
    <iact:actionData xml:id="d21">
      <inkml:trace xmlns:inkml="http://www.w3.org/2003/InkML" xml:id="stk21" contextRef="#ctx0" brushRef="#br0">21126 10066 8191 0,'-34'19'0'1,"-1"0"0"1,-14 0 0-1,-2-7 0 1,12-10 0-1,2-4 0 1,1 0 0-1,2 4 733 1,0 13 1 0,7 1-734-1,19-8 1071 1,-22 22 1-1,-1 1-1072 1,23-23 0-1,16 21 0 1,15 3 0 0,15-23 0-1,12-11 0 1,0 3 121-1,-2 8 0 1,1 3 0-1,8-3-121 1,-7-5 0 0,9-3 0-1,5-1 0 1,2-1 0-1,0-1 0 1,-3 1 0-1,-6 0 0 1,8 1 0 0,-6 0 0-1,2 0 0 1,10 0 0-1,-23 1 0 1,6-1 0-1,2 1 0 1,4 0 0-1,3 0 0 1,0-1 0 0,2 1 0-1,1-1 0 1,-2-1 0-1,0 0 0 1,-2-2-151-1,1 0 1 1,0-2-1 0,0 0 1-1,1-1-1 1,0-1 1-1,-1 0-1 1,0 1 1-1,0-1 0 1,0 1-1 0,-1 1 1-1,-2 1 150 1,1 1 0-1,-1 2 0 1,-2 0 0-1,0 1 0 1,0 0 0 0,0 0 0-1,0 0 0 1,1-2 0-1,1-1 0 1,2-2-178-1,-2-2 1 1,2-2 0-1,3-1 0 1,1-2 0 0,1 0 0-1,-1 0 0 1,-1-1 0-1,-1 1 0 1,-3 1 0-1,-3 1 0 1,-4 1 0 0,-5 3 177-1,13 1 0 1,-8 4 0-1,-4 1 0 1,0-2 0-1,5-6 0 1,0-3 0 0,5-6 0-1,1-2 0 1,1-1 0-1,-2 0 0 1,-5 1 0-1,-6 3 260 1,13-2 1 0,-8 3 0-1,2-9-261 1,-5-7 0-1,4-10 0 1,0-4 0-1,-4 3 0 1,-7 7 0-1,6 1 0 1,-6-4 0 0,-11-2 0-1,3-11 0 1,-1-5 0-1,-3 3 0 1,-6 7 0-1,0-3 0 1,-6-4 0 0,-6 3 0-1,1-11 0 1,-1-5 0-1,-3 3 0 1,-4 9 354-1,-2 5 0 1,-5 5 1 0,-5-4-355-1,-6-7 0 1,-7-9 0-1,-3-1 0 1,-1 4 0-1,2 12 411 1,-2-1 1 0,-10 5-412-1,-3 9 0 1,-13-3 0-1,-7-3 0 1,-2 0 0-1,4 3 0 1,7 4 85-1,-1-7 1 1,6 5-1 0,-12 1-85-1,10 14 0 1,-8 0 0-1,-6 0 0 1,-4 1 0-1,1 0 0 1,0 0 0 0,5 1 0-1,7 0-347 1,-8-9 1-1,8 1-1 1,0 2 1-1,-10 1 346 1,5 9 0 0,-9 1 0-1,-4 2 0 1,-4 0 0-1,1 1 0 1,2 1 0-1,4 1 0 1,9 1-103 0,-5-4 1-1,9 2 0 1,0 2 0-1,-9 3 102 1,5 4 0-1,-6 2 0 1,-4 1 0-1,-3 2 0 1,-2 2 0 0,0 1 0-1,1 2 0 1,2 2-72-1,9 0 1 1,-1 3 0-1,1 1 0 1,-1 2 0 0,1 0 0-1,0 1 0 1,1 1-1-1,0-1 1 1,0 0 71-1,-3 1 0 1,2-1 0 0,1 1 0-1,0 0 0 1,-1 1 0-1,-1 1 0 1,-2 1 0-1,-3 2-14 1,12-4 1 0,-3 1 0-1,-2 1 0 1,-1 1 0-1,-1 1 0 1,-1 0 0-1,-1 1 0 1,1 1 0-1,0-1 0 1,1 1 0 0,1 0 0-1,2 1 0 1,1-1 13-1,-2 2 0 1,0 1 0-1,1 0 0 1,1 1 0 0,0 0 0-1,1 0 0 1,1 0 0-1,1 1 0 1,0-1 0-1,1 1 0 1,1-1 0 0,-3 3 0-1,1-1 0 1,3 1 0-1,0 0 0 1,0-1 0-1,0 1 0 1,0 1 0 0,-1 0 0-1,-2 0 0 1,-3 2 0-1,-4 0 0 1,-3 1 0-1,0 1 0 1,-1 0 0-1,3 0 0 1,4-1 0 0,4 0 0-1,7-2 0 1,9-1 39-1,-7 22 0 1,16-2 0-1,-6 3-39 1,-7-10 0 0,-8 3 0-1,-1 1 0 1,6-1 0-1,16-3 0 1,15 4 0-1,13-1 0 1,7 1 0 0,3 3 0-1,5 4 0 1,9-3 0-1,11-8 0 1,3-20 0-1,10-6 0 1,7-3 0 0,5-4 0-1,1-1 0 1,-2 0 0-1,-5 3 0 1,-1 3 0-1,-4 0 0 1,0 0 0-1,1-1 0 1,3-1 0 0,6-3 0-1,-8-6 0 1,4 0 0-1,4-3 0 1,3 0 0-1,2-2 0 1,1 0 0 0,-2-1 0-1,-1 0 0 1,-3 0 0-1,-5 0 0 1,-4-1 0-1,12 2 0 1,-9-2 0 0,-2 0 0-1,3 0 0 1,10-2 0-1,-17 1 0 1,5 0 0-1,3 0 0 1,4 0 0 0,2-1 0-1,3 0 0 1,0 0 0-1,0 0 0 1,0-1 0-1,-1 0 0 1,-3-1 0-1,-2 0 0 1,-4 0 0 0,13-3 0-1,-3-1 0 1,-3 0 0-1,-1-1 0 1,-1-1 0-1,1 1 0 1,1 0 0 0,3 0-63-1,-5 1 0 1,1 1 0-1,1 0 1 1,1-1-1-1,0 1 0 1,0 0 0 0,0-1 1-1,0 0-1 1,-2 0 0-1,0-1 63 1,2-1 0-1,1 0 0 1,1-1 0 0,-1 0 0-1,-1 0 0 1,-3-1 0-1,-2 0 0 1,-5 1 0-1,-4-1 104 1,10-5 1-1,-9-1 0 1,-1 1 0 0,6 0-105-1,2 4 0 1,6 0 0-1,2 1 0 1,0 0 0-1,-6-2 0 1,-10-1 0 0,-4-8 0-1,-8-1 0 1,3-1 0-1,10-2 0 1,6-2 0-1,-4 1 0 1,-12 2 1899 0,5-20-1899-1,-22 8 0 1,-1-8 0-1,-8 7 0 1,-15-7 0-1,0-4 0 1,0 0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F7A01-EC06-4FFC-A53B-A1EB3F6F615B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23FA3-2748-4B16-80FA-B5C6D6342FF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683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Hi everyone, today I will be discussing </a:t>
            </a:r>
            <a:r>
              <a:rPr lang="en-SG" dirty="0" err="1"/>
              <a:t>leetcode</a:t>
            </a:r>
            <a:r>
              <a:rPr lang="en-SG" dirty="0"/>
              <a:t> problem 974, subarray sum divisible by K. So the question wants us to return the count of subarrays that are divisible by k. So there are 2 parts in this statement right? First the sum of a subarray also means the sum of a contiguous array of elements, and another is divisible which means the value sum when divided by k has a remainder of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23FA3-2748-4B16-80FA-B5C6D6342FF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375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23FA3-2748-4B16-80FA-B5C6D6342FF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27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A685-0CF8-BA37-215D-1E1188AE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9037E-4E8B-14E8-64A7-1DEFE36B0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1690-D897-2B66-C6EE-A72182C1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EADD8-C024-088B-6913-BC992551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AD10-03E6-B8C4-7281-07073052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56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56FD-170F-20DA-9A40-86424199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D67C2-1F3B-8230-C400-ACED6FF94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80619-C538-1A17-3744-F43AF66C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8C9E8-A71F-C7BA-CF2E-AF35874C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4818B-FFF1-CC43-5D51-10E19E81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75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152C0-4A0C-8E29-78FA-741130736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E0D1B-6AD0-CB73-6251-33C203E6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7AAF-2CE5-C386-72FD-841E2B4E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2DC3A-2FD3-45B2-37E8-08A8C73C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EDB1-CD22-148F-251B-6614D4E8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78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A72E-D133-3715-70A3-0A35E86E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9B6C9-9294-9AAD-4759-63970122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7C2AD-4167-D438-E9B3-3DE098A6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1C2F9-2CF4-0B93-6E82-901E554E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C2C8-AF1E-0270-779A-3694E1F2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404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B662-384C-9926-B39B-AFBFB21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EB05E-39B2-9655-3154-DDBC90F8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E125A-BBEE-E27B-682C-8B14F158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4E9CE-AD3E-8C8F-71FC-BFA132BB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03C6-F20D-ACE4-3304-149C3571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68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95BB-D84A-87C7-7994-8ABD505A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018B-1234-39CF-E81F-CA2468672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66BED-01D2-6373-8AA9-207977727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F0C9E-32D1-2391-C020-283C413F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04279-6167-16D0-B4E6-55A56B30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CAD53-2233-2BDA-BAAB-1B098C1F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882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D2BC-7CA1-1D8F-7F31-E6A1181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5BEA4-4086-BFC8-F765-911A456EF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6023D-D28B-FB77-0338-611D3D21E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5821D-6EF5-8CB2-FF3A-C86F1128F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D0E0A-422D-DEB9-28D5-B97F518CB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5BC911-C6BE-2D18-5979-F7EE3972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7A452-FEA7-2FBE-6382-A49BA4CC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79081-5FE8-B418-9246-5D38A043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73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DE3A-7DD4-6276-5085-3A74937E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2CB7F-B54F-B25A-638C-D8A23E54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80F9C-1776-84EC-F706-CBEDB78D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56745-8021-906E-C9B9-4D87E4EE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4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3B581-B7E9-C2DF-D8CA-2275AEDC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B2ECF-0548-8D2C-F78C-E5ED123C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41C6-BFFA-F4AA-454B-EBE600E6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459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D435-0C4C-DF5A-DE2E-80231861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CC2B-CBE5-846A-6A27-50DCF653E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F5419-3899-38F0-79B5-F62EB6059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3504F-0A3F-5D61-C8AA-C7C08B6A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CBE16-EE4B-DCC1-E8D1-B083E69F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2CEA7-CFC2-BDA0-AFCF-07DA4B63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7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6CC6-B1B8-D788-6D71-1F857787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54DED1-3FE7-C2AF-0C4A-19BFB8916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F026E-7A33-6351-C8AF-A637E108E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A268-547B-D193-79C2-CF045BA1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36788-3FE2-A8B4-777F-0DAD36FC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9C1ED-821A-A237-4E6A-DEF2908B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116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99811-B6ED-75F6-DA62-23E21FFE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D1A4-2285-9907-C7ED-39EBE5272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85C07-8388-72C1-9F8D-653D21BC0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C241-92E8-4FAD-8A34-9E0C7F06FB4E}" type="datetimeFigureOut">
              <a:rPr lang="en-SG" smtClean="0"/>
              <a:t>22/1/2023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2DBEA-0110-ABEC-BD84-B5796464C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238E9-608D-D765-3A4B-E60BE6711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D69F-2A3A-497C-9016-4AC5FB4C4C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505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1/relationships/inkAction" Target="../ink/inkAction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5.m4a"/><Relationship Id="rId1" Type="http://schemas.microsoft.com/office/2007/relationships/media" Target="../media/media95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6.m4a"/><Relationship Id="rId1" Type="http://schemas.microsoft.com/office/2007/relationships/media" Target="../media/media96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7.m4a"/><Relationship Id="rId1" Type="http://schemas.microsoft.com/office/2007/relationships/media" Target="../media/media97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8.m4a"/><Relationship Id="rId1" Type="http://schemas.microsoft.com/office/2007/relationships/media" Target="../media/media98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99.m4a"/><Relationship Id="rId1" Type="http://schemas.microsoft.com/office/2007/relationships/media" Target="../media/media99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0.m4a"/><Relationship Id="rId1" Type="http://schemas.microsoft.com/office/2007/relationships/media" Target="../media/media100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1.m4a"/><Relationship Id="rId1" Type="http://schemas.microsoft.com/office/2007/relationships/media" Target="../media/media101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2.m4a"/><Relationship Id="rId1" Type="http://schemas.microsoft.com/office/2007/relationships/media" Target="../media/media102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3.m4a"/><Relationship Id="rId1" Type="http://schemas.microsoft.com/office/2007/relationships/media" Target="../media/media10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4.m4a"/><Relationship Id="rId1" Type="http://schemas.microsoft.com/office/2007/relationships/media" Target="../media/media104.m4a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5.m4a"/><Relationship Id="rId1" Type="http://schemas.microsoft.com/office/2007/relationships/media" Target="../media/media105.m4a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6.m4a"/><Relationship Id="rId1" Type="http://schemas.microsoft.com/office/2007/relationships/media" Target="../media/media106.m4a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7.m4a"/><Relationship Id="rId1" Type="http://schemas.microsoft.com/office/2007/relationships/media" Target="../media/media107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8.m4a"/><Relationship Id="rId1" Type="http://schemas.microsoft.com/office/2007/relationships/media" Target="../media/media108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9.m4a"/><Relationship Id="rId1" Type="http://schemas.microsoft.com/office/2007/relationships/media" Target="../media/media109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10.m4a"/><Relationship Id="rId1" Type="http://schemas.microsoft.com/office/2007/relationships/media" Target="../media/media110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11.m4a"/><Relationship Id="rId1" Type="http://schemas.microsoft.com/office/2007/relationships/media" Target="../media/media111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12.m4a"/><Relationship Id="rId1" Type="http://schemas.microsoft.com/office/2007/relationships/media" Target="../media/media112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13.m4a"/><Relationship Id="rId1" Type="http://schemas.microsoft.com/office/2007/relationships/media" Target="../media/media113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14.m4a"/><Relationship Id="rId1" Type="http://schemas.microsoft.com/office/2007/relationships/media" Target="../media/media114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5.m4a"/><Relationship Id="rId1" Type="http://schemas.microsoft.com/office/2007/relationships/media" Target="../media/media11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6.m4a"/><Relationship Id="rId1" Type="http://schemas.microsoft.com/office/2007/relationships/media" Target="../media/media116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7.m4a"/><Relationship Id="rId1" Type="http://schemas.microsoft.com/office/2007/relationships/media" Target="../media/media117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8.m4a"/><Relationship Id="rId1" Type="http://schemas.microsoft.com/office/2007/relationships/media" Target="../media/media11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9.m4a"/><Relationship Id="rId1" Type="http://schemas.microsoft.com/office/2007/relationships/media" Target="../media/media119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0.m4a"/><Relationship Id="rId1" Type="http://schemas.microsoft.com/office/2007/relationships/media" Target="../media/media120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1.m4a"/><Relationship Id="rId1" Type="http://schemas.microsoft.com/office/2007/relationships/media" Target="../media/media121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2.m4a"/><Relationship Id="rId1" Type="http://schemas.microsoft.com/office/2007/relationships/media" Target="../media/media122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3.m4a"/><Relationship Id="rId1" Type="http://schemas.microsoft.com/office/2007/relationships/media" Target="../media/media123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4.m4a"/><Relationship Id="rId1" Type="http://schemas.microsoft.com/office/2007/relationships/media" Target="../media/media12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5.m4a"/><Relationship Id="rId1" Type="http://schemas.microsoft.com/office/2007/relationships/media" Target="../media/media12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6.m4a"/><Relationship Id="rId1" Type="http://schemas.microsoft.com/office/2007/relationships/media" Target="../media/media126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7.m4a"/><Relationship Id="rId1" Type="http://schemas.microsoft.com/office/2007/relationships/media" Target="../media/media127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8.m4a"/><Relationship Id="rId1" Type="http://schemas.microsoft.com/office/2007/relationships/media" Target="../media/media12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9.m4a"/><Relationship Id="rId1" Type="http://schemas.microsoft.com/office/2007/relationships/media" Target="../media/media129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0.m4a"/><Relationship Id="rId1" Type="http://schemas.microsoft.com/office/2007/relationships/media" Target="../media/media130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1.m4a"/><Relationship Id="rId1" Type="http://schemas.microsoft.com/office/2007/relationships/media" Target="../media/media131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2.m4a"/><Relationship Id="rId1" Type="http://schemas.microsoft.com/office/2007/relationships/media" Target="../media/media132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3.m4a"/><Relationship Id="rId1" Type="http://schemas.microsoft.com/office/2007/relationships/media" Target="../media/media133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4.m4a"/><Relationship Id="rId1" Type="http://schemas.microsoft.com/office/2007/relationships/media" Target="../media/media13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5.m4a"/><Relationship Id="rId1" Type="http://schemas.microsoft.com/office/2007/relationships/media" Target="../media/media13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6.m4a"/><Relationship Id="rId1" Type="http://schemas.microsoft.com/office/2007/relationships/media" Target="../media/media136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7.m4a"/><Relationship Id="rId1" Type="http://schemas.microsoft.com/office/2007/relationships/media" Target="../media/media137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8.m4a"/><Relationship Id="rId1" Type="http://schemas.microsoft.com/office/2007/relationships/media" Target="../media/media13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39.m4a"/><Relationship Id="rId1" Type="http://schemas.microsoft.com/office/2007/relationships/media" Target="../media/media139.m4a"/><Relationship Id="rId6" Type="http://schemas.microsoft.com/office/2011/relationships/inkAction" Target="../ink/inkAction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7.m4a"/><Relationship Id="rId1" Type="http://schemas.microsoft.com/office/2007/relationships/media" Target="../media/media7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8.m4a"/><Relationship Id="rId1" Type="http://schemas.microsoft.com/office/2007/relationships/media" Target="../media/media78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9.m4a"/><Relationship Id="rId1" Type="http://schemas.microsoft.com/office/2007/relationships/media" Target="../media/media79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0.m4a"/><Relationship Id="rId1" Type="http://schemas.microsoft.com/office/2007/relationships/media" Target="../media/media80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1.m4a"/><Relationship Id="rId1" Type="http://schemas.microsoft.com/office/2007/relationships/media" Target="../media/media81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2.m4a"/><Relationship Id="rId1" Type="http://schemas.microsoft.com/office/2007/relationships/media" Target="../media/media82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3.m4a"/><Relationship Id="rId1" Type="http://schemas.microsoft.com/office/2007/relationships/media" Target="../media/media83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4.m4a"/><Relationship Id="rId1" Type="http://schemas.microsoft.com/office/2007/relationships/media" Target="../media/media8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5.m4a"/><Relationship Id="rId1" Type="http://schemas.microsoft.com/office/2007/relationships/media" Target="../media/media85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6.m4a"/><Relationship Id="rId1" Type="http://schemas.microsoft.com/office/2007/relationships/media" Target="../media/media86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7.m4a"/><Relationship Id="rId1" Type="http://schemas.microsoft.com/office/2007/relationships/media" Target="../media/media87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8.m4a"/><Relationship Id="rId1" Type="http://schemas.microsoft.com/office/2007/relationships/media" Target="../media/media88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9.m4a"/><Relationship Id="rId1" Type="http://schemas.microsoft.com/office/2007/relationships/media" Target="../media/media89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0.m4a"/><Relationship Id="rId1" Type="http://schemas.microsoft.com/office/2007/relationships/media" Target="../media/media90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1.m4a"/><Relationship Id="rId1" Type="http://schemas.microsoft.com/office/2007/relationships/media" Target="../media/media91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2.m4a"/><Relationship Id="rId1" Type="http://schemas.microsoft.com/office/2007/relationships/media" Target="../media/media92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3.m4a"/><Relationship Id="rId1" Type="http://schemas.microsoft.com/office/2007/relationships/media" Target="../media/media93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4.m4a"/><Relationship Id="rId1" Type="http://schemas.microsoft.com/office/2007/relationships/media" Target="../media/media9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59802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77137-284E-BC5C-CDA4-5D08769B71BA}"/>
              </a:ext>
            </a:extLst>
          </p:cNvPr>
          <p:cNvSpPr txBox="1"/>
          <p:nvPr/>
        </p:nvSpPr>
        <p:spPr>
          <a:xfrm>
            <a:off x="2031999" y="401100"/>
            <a:ext cx="8084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ARRAY 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425B7-CA38-11D2-D676-6AD8BE67897D}"/>
              </a:ext>
            </a:extLst>
          </p:cNvPr>
          <p:cNvSpPr txBox="1"/>
          <p:nvPr/>
        </p:nvSpPr>
        <p:spPr>
          <a:xfrm>
            <a:off x="797686" y="1900735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👆👆🏻👆🏼👆🏽👆🏾👆🏿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9F2CA-0B9D-62DC-06D0-0B18CA2B3252}"/>
              </a:ext>
            </a:extLst>
          </p:cNvPr>
          <p:cNvSpPr txBox="1"/>
          <p:nvPr/>
        </p:nvSpPr>
        <p:spPr>
          <a:xfrm>
            <a:off x="797686" y="2334007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👉👉🏻👉🏼👉🏽👉🏾👉🏿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9A7702-7203-8E01-36EF-E8000E6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8" y="4434045"/>
            <a:ext cx="653907" cy="65390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76759D-33FD-2F19-1BB9-052DD8378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7" y="5192225"/>
            <a:ext cx="653907" cy="6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4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6485739" y="2420698"/>
            <a:ext cx="603849" cy="400929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783017" y="4907025"/>
            <a:ext cx="400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sum(0,-2,-3)=-5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2E2DF-4799-E135-B237-A63829A15876}"/>
              </a:ext>
            </a:extLst>
          </p:cNvPr>
          <p:cNvSpPr txBox="1"/>
          <p:nvPr/>
        </p:nvSpPr>
        <p:spPr>
          <a:xfrm>
            <a:off x="5660919" y="5727889"/>
            <a:ext cx="2253487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5 = </a:t>
            </a:r>
            <a:r>
              <a:rPr lang="en-SG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1</a:t>
            </a:r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* 5</a:t>
            </a:r>
          </a:p>
          <a:p>
            <a:pPr algn="ctr"/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 = </a:t>
            </a:r>
            <a:r>
              <a:rPr lang="en-SG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0</a:t>
            </a:r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* 5</a:t>
            </a:r>
          </a:p>
          <a:p>
            <a:pPr algn="ctr"/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-5 = </a:t>
            </a:r>
            <a:r>
              <a:rPr lang="en-SG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-1</a:t>
            </a:r>
            <a:r>
              <a:rPr lang="en-S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* 5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674DBC-F942-89FA-B1AE-0DCCA18729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33280" y="5389200"/>
              <a:ext cx="3035520" cy="1188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674DBC-F942-89FA-B1AE-0DCCA1872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3920" y="5379840"/>
                <a:ext cx="3054240" cy="120708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5E7411C3-EE13-73AF-81CD-89C0D1ACD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5605">
        <p159:morph option="byWord"/>
      </p:transition>
    </mc:Choice>
    <mc:Fallback xmlns="">
      <p:transition advTm="35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85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27BBFE7-BE0D-CFE4-59D1-7CFE29436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23E4E-EC2E-E1C3-9B63-F434D211E16F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178AD6-C209-861C-FC89-12E42E9E4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49">
        <p159:morph option="byWord"/>
      </p:transition>
    </mc:Choice>
    <mc:Fallback xmlns="">
      <p:transition advTm="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51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2C29C-5983-586A-E5E0-DEF05DE9ADDB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7CBBA9A-EC65-8AD6-CCE4-B1736FF86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66B5A-1EF4-D411-1F7D-AD0A1D6A7B2B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C79CD33-E8C3-215F-F0CF-D834BFCA8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9730">
        <p159:morph option="byWord"/>
      </p:transition>
    </mc:Choice>
    <mc:Fallback xmlns="">
      <p:transition advTm="29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75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7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851C791-2651-8F4F-E739-2537BFA3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61B1A-6E4C-C654-7C98-DC19441E240C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95643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75" y="3540546"/>
            <a:ext cx="486822" cy="486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C757F-5119-93CF-1CFF-57A304FDD30A}"/>
              </a:ext>
            </a:extLst>
          </p:cNvPr>
          <p:cNvSpPr txBox="1"/>
          <p:nvPr/>
        </p:nvSpPr>
        <p:spPr>
          <a:xfrm>
            <a:off x="5600553" y="5912049"/>
            <a:ext cx="323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🥲 is typing…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B5FE027-496B-FF02-B2CC-987CB668E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E8054-1786-5734-7080-F93A804C5645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23B940C-2802-63C7-A8FE-2E8CBD0AD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450">
        <p159:morph option="byWord"/>
      </p:transition>
    </mc:Choice>
    <mc:Fallback xmlns="">
      <p:transition advTm="5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75" y="3540546"/>
            <a:ext cx="486822" cy="4868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8930342" y="5687662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282B-6B06-9AC5-A063-3A1207E692D3}"/>
              </a:ext>
            </a:extLst>
          </p:cNvPr>
          <p:cNvSpPr txBox="1"/>
          <p:nvPr/>
        </p:nvSpPr>
        <p:spPr>
          <a:xfrm>
            <a:off x="5600553" y="5912049"/>
            <a:ext cx="323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🥲: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949DE32-0E67-B10E-F079-9DECEB7E3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D1BCE3-F38C-19F6-EEE3-3892E78B5AD5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2BF9DB-8BE0-E0CF-C627-42624ACA5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65">
        <p159:morph option="byWord"/>
      </p:transition>
    </mc:Choice>
    <mc:Fallback xmlns="">
      <p:transition advTm="61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52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75" y="3540546"/>
            <a:ext cx="486822" cy="4868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8930342" y="4444924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282B-6B06-9AC5-A063-3A1207E692D3}"/>
              </a:ext>
            </a:extLst>
          </p:cNvPr>
          <p:cNvSpPr txBox="1"/>
          <p:nvPr/>
        </p:nvSpPr>
        <p:spPr>
          <a:xfrm>
            <a:off x="5600553" y="4669311"/>
            <a:ext cx="323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9B1A362-E900-806B-1CB5-3328B90BA3B2}"/>
                  </a:ext>
                </a:extLst>
              </p:cNvPr>
              <p:cNvSpPr/>
              <p:nvPr/>
            </p:nvSpPr>
            <p:spPr>
              <a:xfrm>
                <a:off x="8930342" y="5547532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9B1A362-E900-806B-1CB5-3328B90BA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42" y="5547532"/>
                <a:ext cx="3071003" cy="971995"/>
              </a:xfrm>
              <a:prstGeom prst="round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A304412-B473-DD9E-CC08-8EAA4C1B0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69">
        <p159:morph option="byWord"/>
      </p:transition>
    </mc:Choice>
    <mc:Fallback xmlns="">
      <p:transition advTm="5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4BCC36F-6837-C232-A7C9-24A02474E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157">
        <p159:morph option="byWord"/>
      </p:transition>
    </mc:Choice>
    <mc:Fallback xmlns="">
      <p:transition advTm="3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82671AC-63F1-F6A5-ACF2-39358FA7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311530"/>
              </p:ext>
            </p:extLst>
          </p:nvPr>
        </p:nvGraphicFramePr>
        <p:xfrm>
          <a:off x="2434873" y="3186919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BE9C81-0E4D-8D9E-0B1E-0B1D74CD28E4}"/>
              </a:ext>
            </a:extLst>
          </p:cNvPr>
          <p:cNvSpPr txBox="1"/>
          <p:nvPr/>
        </p:nvSpPr>
        <p:spPr>
          <a:xfrm>
            <a:off x="1058656" y="3514627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9A1D9-5537-C078-6667-AFB798700786}"/>
              </a:ext>
            </a:extLst>
          </p:cNvPr>
          <p:cNvSpPr txBox="1"/>
          <p:nvPr/>
        </p:nvSpPr>
        <p:spPr>
          <a:xfrm>
            <a:off x="551024" y="510231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FD1E40A-ADD7-AB40-9397-E5361262B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86478"/>
              </p:ext>
            </p:extLst>
          </p:nvPr>
        </p:nvGraphicFramePr>
        <p:xfrm>
          <a:off x="2434872" y="477460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0080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80008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46" r="-588" b="-50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4EB100-F1C6-42D5-114F-795D20AD689D}"/>
              </a:ext>
            </a:extLst>
          </p:cNvPr>
          <p:cNvSpPr txBox="1"/>
          <p:nvPr/>
        </p:nvSpPr>
        <p:spPr>
          <a:xfrm>
            <a:off x="5186313" y="3950720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DC330-A717-C3DA-4F42-426932B55F10}"/>
              </a:ext>
            </a:extLst>
          </p:cNvPr>
          <p:cNvSpPr txBox="1"/>
          <p:nvPr/>
        </p:nvSpPr>
        <p:spPr>
          <a:xfrm>
            <a:off x="8753230" y="3941195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8D17285-CCD4-6FC0-1042-DA5BABCFF69B}"/>
              </a:ext>
            </a:extLst>
          </p:cNvPr>
          <p:cNvSpPr/>
          <p:nvPr/>
        </p:nvSpPr>
        <p:spPr>
          <a:xfrm rot="5400000">
            <a:off x="5668943" y="1175069"/>
            <a:ext cx="302099" cy="6770242"/>
          </a:xfrm>
          <a:prstGeom prst="rightBrace">
            <a:avLst>
              <a:gd name="adj1" fmla="val 8333"/>
              <a:gd name="adj2" fmla="val 10019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5652-DAE8-1F55-97DE-BB9850CB8307}"/>
              </a:ext>
            </a:extLst>
          </p:cNvPr>
          <p:cNvSpPr/>
          <p:nvPr/>
        </p:nvSpPr>
        <p:spPr>
          <a:xfrm>
            <a:off x="2384258" y="4409138"/>
            <a:ext cx="276571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6207353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914EE5-995A-C9EB-FDAC-B781B73B8BD3}"/>
              </a:ext>
            </a:extLst>
          </p:cNvPr>
          <p:cNvSpPr/>
          <p:nvPr/>
        </p:nvSpPr>
        <p:spPr>
          <a:xfrm>
            <a:off x="5531987" y="3480017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5FEE21-5A73-A7E3-984B-D7675AD143FF}"/>
              </a:ext>
            </a:extLst>
          </p:cNvPr>
          <p:cNvSpPr/>
          <p:nvPr/>
        </p:nvSpPr>
        <p:spPr>
          <a:xfrm>
            <a:off x="6892237" y="3480017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C39FAD-2FAC-155C-6EAB-1DFD1F55906F}"/>
              </a:ext>
            </a:extLst>
          </p:cNvPr>
          <p:cNvSpPr/>
          <p:nvPr/>
        </p:nvSpPr>
        <p:spPr>
          <a:xfrm>
            <a:off x="8252487" y="3480017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07E011D-7721-495E-7C0E-EC2CF8D393BC}"/>
              </a:ext>
            </a:extLst>
          </p:cNvPr>
          <p:cNvSpPr/>
          <p:nvPr/>
        </p:nvSpPr>
        <p:spPr>
          <a:xfrm>
            <a:off x="2576826" y="3302942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36BE799A-5D5A-439C-220E-6412D19FB289}"/>
              </a:ext>
            </a:extLst>
          </p:cNvPr>
          <p:cNvSpPr/>
          <p:nvPr/>
        </p:nvSpPr>
        <p:spPr>
          <a:xfrm>
            <a:off x="3939792" y="3302942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E385A9E-573A-A5EF-C570-280280A98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66">
        <p159:morph option="byWord"/>
      </p:transition>
    </mc:Choice>
    <mc:Fallback xmlns="">
      <p:transition advTm="17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315360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BD6EDE-1B88-9392-C109-7B2ABC28F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754">
        <p159:morph option="byWord"/>
      </p:transition>
    </mc:Choice>
    <mc:Fallback xmlns="">
      <p:transition advTm="77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315360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/>
              <p:nvPr/>
            </p:nvSpPr>
            <p:spPr>
              <a:xfrm>
                <a:off x="5132047" y="4180145"/>
                <a:ext cx="17899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∗</m:t>
                      </m:r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𝐾</m:t>
                      </m:r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𝑅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47" y="4180145"/>
                <a:ext cx="178991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8FF88E8-746A-2845-DC9E-A10810858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642">
        <p159:morph option="byWord"/>
      </p:transition>
    </mc:Choice>
    <mc:Fallback xmlns="">
      <p:transition advTm="17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53" x="5149850" y="4627563"/>
          <p14:tracePt t="4169" x="5149850" y="4651375"/>
          <p14:tracePt t="4184" x="5149850" y="4676775"/>
          <p14:tracePt t="4198" x="5149850" y="4702175"/>
          <p14:tracePt t="4238" x="5149850" y="4727575"/>
          <p14:tracePt t="4247" x="5175250" y="4727575"/>
          <p14:tracePt t="4252" x="5200650" y="4702175"/>
          <p14:tracePt t="4254" x="5224463" y="4702175"/>
          <p14:tracePt t="4264" x="5249863" y="4702175"/>
          <p14:tracePt t="4265" x="5275263" y="4702175"/>
          <p14:tracePt t="4269" x="5299075" y="4702175"/>
          <p14:tracePt t="4282" x="5383213" y="4702175"/>
          <p14:tracePt t="4286" x="5407025" y="4702175"/>
          <p14:tracePt t="4297" x="5457825" y="4676775"/>
          <p14:tracePt t="4336" x="5457825" y="4651375"/>
          <p14:tracePt t="4337" x="5432425" y="4651375"/>
          <p14:tracePt t="4344" x="5407025" y="4651375"/>
          <p14:tracePt t="4348" x="5383213" y="4651375"/>
          <p14:tracePt t="4353" x="5349875" y="4627563"/>
          <p14:tracePt t="4365" x="5275263" y="4627563"/>
          <p14:tracePt t="4371" x="5249863" y="4627563"/>
          <p14:tracePt t="4381" x="5200650" y="4627563"/>
          <p14:tracePt t="4385" x="5175250" y="4651375"/>
          <p14:tracePt t="4398" x="5149850" y="4651375"/>
          <p14:tracePt t="4402" x="5126038" y="4676775"/>
          <p14:tracePt t="4414" x="5100638" y="4676775"/>
          <p14:tracePt t="4436" x="5126038" y="4676775"/>
          <p14:tracePt t="4438" x="5149850" y="4676775"/>
          <p14:tracePt t="4445" x="5175250" y="4651375"/>
          <p14:tracePt t="4452" x="5200650" y="4627563"/>
          <p14:tracePt t="4465" x="5275263" y="4627563"/>
          <p14:tracePt t="4470" x="5299075" y="4627563"/>
          <p14:tracePt t="4481" x="5383213" y="4594225"/>
          <p14:tracePt t="4486" x="5407025" y="4594225"/>
          <p14:tracePt t="4498" x="5432425" y="4594225"/>
          <p14:tracePt t="4527" x="5407025" y="4594225"/>
          <p14:tracePt t="4532" x="5383213" y="4594225"/>
          <p14:tracePt t="4536" x="5349875" y="4594225"/>
          <p14:tracePt t="4547" x="5275263" y="4627563"/>
          <p14:tracePt t="4554" x="5249863" y="4627563"/>
          <p14:tracePt t="4565" x="5200650" y="4627563"/>
          <p14:tracePt t="4569" x="5175250" y="4627563"/>
          <p14:tracePt t="4581" x="5149850" y="4627563"/>
          <p14:tracePt t="4621" x="5175250" y="4627563"/>
          <p14:tracePt t="4632" x="5200650" y="4627563"/>
          <p14:tracePt t="4635" x="5249863" y="4627563"/>
          <p14:tracePt t="4644" x="5275263" y="4627563"/>
          <p14:tracePt t="4647" x="5299075" y="4627563"/>
          <p14:tracePt t="4653" x="5349875" y="4627563"/>
          <p14:tracePt t="4665" x="5407025" y="4627563"/>
          <p14:tracePt t="4669" x="5432425" y="4627563"/>
          <p14:tracePt t="4681" x="5457825" y="4627563"/>
          <p14:tracePt t="4702" x="5432425" y="4627563"/>
          <p14:tracePt t="4711" x="5407025" y="4627563"/>
          <p14:tracePt t="4714" x="5383213" y="4627563"/>
          <p14:tracePt t="4718" x="5349875" y="4627563"/>
          <p14:tracePt t="4720" x="5299075" y="4627563"/>
          <p14:tracePt t="4732" x="5275263" y="4627563"/>
          <p14:tracePt t="4736" x="5249863" y="4627563"/>
          <p14:tracePt t="4747" x="5175250" y="4627563"/>
          <p14:tracePt t="4760" x="5175250" y="4594225"/>
          <p14:tracePt t="4765" x="5149850" y="4594225"/>
          <p14:tracePt t="4797" x="5175250" y="4594225"/>
          <p14:tracePt t="4811" x="5200650" y="4594225"/>
          <p14:tracePt t="4814" x="5224463" y="4594225"/>
          <p14:tracePt t="4819" x="5249863" y="4594225"/>
          <p14:tracePt t="4821" x="5275263" y="4594225"/>
          <p14:tracePt t="4835" x="5299075" y="4594225"/>
          <p14:tracePt t="4847" x="5324475" y="4594225"/>
          <p14:tracePt t="4852" x="5349875" y="4594225"/>
          <p14:tracePt t="4877" x="5324475" y="4594225"/>
          <p14:tracePt t="4881" x="5299075" y="4594225"/>
          <p14:tracePt t="4888" x="5275263" y="4594225"/>
          <p14:tracePt t="4898" x="5249863" y="4594225"/>
          <p14:tracePt t="4905" x="5224463" y="4594225"/>
          <p14:tracePt t="4914" x="5200650" y="4594225"/>
          <p14:tracePt t="4921" x="5175250" y="4594225"/>
          <p14:tracePt t="5029" x="5175250" y="4627563"/>
          <p14:tracePt t="5030" x="5200650" y="4627563"/>
          <p14:tracePt t="5046" x="5224463" y="4594225"/>
          <p14:tracePt t="5055" x="5249863" y="4594225"/>
          <p14:tracePt t="5065" x="5249863" y="4568825"/>
          <p14:tracePt t="6778" x="6021388" y="4627563"/>
          <p14:tracePt t="6794" x="6046788" y="4627563"/>
          <p14:tracePt t="6822" x="6070600" y="4627563"/>
          <p14:tracePt t="6854" x="6096000" y="4627563"/>
          <p14:tracePt t="6869" x="6121400" y="4627563"/>
          <p14:tracePt t="6896" x="6121400" y="4594225"/>
          <p14:tracePt t="6905" x="6145213" y="4594225"/>
          <p14:tracePt t="7029" x="6121400" y="4594225"/>
          <p14:tracePt t="7056" x="6121400" y="4568825"/>
          <p14:tracePt t="7065" x="6121400" y="4594225"/>
          <p14:tracePt t="7070" x="6121400" y="4568825"/>
          <p14:tracePt t="7081" x="6121400" y="4594225"/>
          <p14:tracePt t="7087" x="6096000" y="4594225"/>
          <p14:tracePt t="7131" x="6070600" y="4594225"/>
          <p14:tracePt t="7144" x="6096000" y="4594225"/>
          <p14:tracePt t="7160" x="6070600" y="4594225"/>
          <p14:tracePt t="7161" x="6096000" y="4594225"/>
          <p14:tracePt t="7169" x="6070600" y="4594225"/>
          <p14:tracePt t="7181" x="6096000" y="4594225"/>
          <p14:tracePt t="7182" x="6070600" y="4594225"/>
          <p14:tracePt t="7198" x="6096000" y="4594225"/>
          <p14:tracePt t="7245" x="6121400" y="4594225"/>
          <p14:tracePt t="7430" x="6121400" y="4627563"/>
          <p14:tracePt t="7444" x="6145213" y="4627563"/>
          <p14:tracePt t="7453" x="6170613" y="4627563"/>
          <p14:tracePt t="7454" x="6196013" y="4627563"/>
          <p14:tracePt t="7464" x="6219825" y="4627563"/>
          <p14:tracePt t="7478" x="6253163" y="4627563"/>
          <p14:tracePt t="7486" x="6278563" y="4627563"/>
          <p14:tracePt t="7488" x="6303963" y="4627563"/>
          <p14:tracePt t="7505" x="6327775" y="4651375"/>
          <p14:tracePt t="7521" x="6327775" y="4676775"/>
          <p14:tracePt t="7545" x="6303963" y="4676775"/>
          <p14:tracePt t="7553" x="6253163" y="4702175"/>
          <p14:tracePt t="7564" x="6219825" y="4702175"/>
          <p14:tracePt t="7570" x="6196013" y="4702175"/>
          <p14:tracePt t="7581" x="6170613" y="4702175"/>
          <p14:tracePt t="7582" x="6121400" y="4702175"/>
          <p14:tracePt t="7589" x="6096000" y="4676775"/>
          <p14:tracePt t="7597" x="6070600" y="4676775"/>
          <p14:tracePt t="7604" x="6070600" y="4651375"/>
          <p14:tracePt t="7615" x="6046788" y="4627563"/>
          <p14:tracePt t="7631" x="6070600" y="4627563"/>
          <p14:tracePt t="7637" x="6096000" y="4627563"/>
          <p14:tracePt t="7644" x="6121400" y="4627563"/>
          <p14:tracePt t="7653" x="6145213" y="4627563"/>
          <p14:tracePt t="7664" x="6219825" y="4627563"/>
          <p14:tracePt t="7671" x="6253163" y="4627563"/>
          <p14:tracePt t="7682" x="6303963" y="4627563"/>
          <p14:tracePt t="7686" x="6327775" y="4627563"/>
          <p14:tracePt t="7697" x="6378575" y="4627563"/>
          <p14:tracePt t="7703" x="6402388" y="4627563"/>
          <p14:tracePt t="7715" x="6402388" y="4651375"/>
          <p14:tracePt t="7730" x="6402388" y="4676775"/>
          <p14:tracePt t="7736" x="6378575" y="4676775"/>
          <p14:tracePt t="7737" x="6353175" y="4676775"/>
          <p14:tracePt t="7748" x="6327775" y="4676775"/>
          <p14:tracePt t="7755" x="6303963" y="4676775"/>
          <p14:tracePt t="7764" x="6219825" y="4676775"/>
          <p14:tracePt t="7779" x="6196013" y="4676775"/>
          <p14:tracePt t="7782" x="6170613" y="4676775"/>
          <p14:tracePt t="7787" x="6145213" y="4676775"/>
          <p14:tracePt t="7797" x="6145213" y="4651375"/>
          <p14:tracePt t="7797" x="6121400" y="4627563"/>
          <p14:tracePt t="7822" x="6121400" y="4594225"/>
          <p14:tracePt t="7836" x="6145213" y="4594225"/>
          <p14:tracePt t="7844" x="6170613" y="4594225"/>
          <p14:tracePt t="7848" x="6196013" y="4594225"/>
          <p14:tracePt t="7853" x="6219825" y="4594225"/>
          <p14:tracePt t="7864" x="6253163" y="4594225"/>
          <p14:tracePt t="7869" x="6278563" y="4594225"/>
          <p14:tracePt t="7881" x="6327775" y="4627563"/>
          <p14:tracePt t="7893" x="6327775" y="4651375"/>
          <p14:tracePt t="7903" x="6353175" y="4676775"/>
          <p14:tracePt t="7921" x="6327775" y="4676775"/>
          <p14:tracePt t="7931" x="6327775" y="4702175"/>
          <p14:tracePt t="7936" x="6303963" y="4702175"/>
          <p14:tracePt t="7948" x="6253163" y="4702175"/>
          <p14:tracePt t="7953" x="6219825" y="4702175"/>
          <p14:tracePt t="7964" x="6196013" y="4702175"/>
          <p14:tracePt t="7982" x="6145213" y="4676775"/>
          <p14:tracePt t="7986" x="6121400" y="4676775"/>
          <p14:tracePt t="8027" x="6145213" y="4676775"/>
          <p14:tracePt t="8036" x="6170613" y="4676775"/>
          <p14:tracePt t="8038" x="6196013" y="4676775"/>
          <p14:tracePt t="8048" x="6219825" y="4676775"/>
          <p14:tracePt t="8064" x="6253163" y="4676775"/>
          <p14:tracePt t="8087" x="6278563" y="4676775"/>
          <p14:tracePt t="8141" x="6253163" y="4676775"/>
          <p14:tracePt t="8180" x="6219825" y="4676775"/>
          <p14:tracePt t="8645" x="6219825" y="4702175"/>
          <p14:tracePt t="8678" x="6196013" y="4702175"/>
          <p14:tracePt t="8703" x="6170613" y="4702175"/>
          <p14:tracePt t="8714" x="6145213" y="4702175"/>
          <p14:tracePt t="8732" x="6121400" y="4702175"/>
          <p14:tracePt t="8744" x="6096000" y="4727575"/>
          <p14:tracePt t="8747" x="6070600" y="4727575"/>
          <p14:tracePt t="8754" x="6046788" y="4727575"/>
          <p14:tracePt t="8765" x="6021388" y="4727575"/>
          <p14:tracePt t="8772" x="5995988" y="4727575"/>
          <p14:tracePt t="8778" x="5972175" y="4727575"/>
          <p14:tracePt t="8781" x="5938838" y="4727575"/>
          <p14:tracePt t="8794" x="5913438" y="4727575"/>
          <p14:tracePt t="8798" x="5888038" y="4727575"/>
          <p14:tracePt t="8803" x="5864225" y="4727575"/>
          <p14:tracePt t="8814" x="5813425" y="4727575"/>
          <p14:tracePt t="8822" x="5789613" y="4727575"/>
          <p14:tracePt t="8832" x="5738813" y="4751388"/>
          <p14:tracePt t="8839" x="5715000" y="4751388"/>
          <p14:tracePt t="8847" x="5689600" y="4751388"/>
          <p14:tracePt t="8853" x="5664200" y="4751388"/>
          <p14:tracePt t="8870" x="5630863" y="4751388"/>
          <p14:tracePt t="8881" x="5607050" y="4751388"/>
          <p14:tracePt t="8881" x="5607050" y="4727575"/>
          <p14:tracePt t="8886" x="5581650" y="4727575"/>
          <p14:tracePt t="8898" x="5556250" y="4727575"/>
          <p14:tracePt t="8911" x="5556250" y="4702175"/>
          <p14:tracePt t="9003" x="5581650" y="4702175"/>
          <p14:tracePt t="9010" x="5607050" y="4702175"/>
          <p14:tracePt t="9012" x="5630863" y="4727575"/>
          <p14:tracePt t="9021" x="5664200" y="4727575"/>
          <p14:tracePt t="9032" x="5689600" y="4727575"/>
          <p14:tracePt t="9038" x="5715000" y="4727575"/>
          <p14:tracePt t="9044" x="5738813" y="4727575"/>
          <p14:tracePt t="9054" x="5764213" y="4727575"/>
          <p14:tracePt t="9070" x="5789613" y="4727575"/>
          <p14:tracePt t="9078" x="5813425" y="4727575"/>
          <p14:tracePt t="9080" x="5813425" y="4702175"/>
          <p14:tracePt t="9087" x="5838825" y="4702175"/>
          <p14:tracePt t="9098" x="5838825" y="4676775"/>
          <p14:tracePt t="9111" x="5838825" y="4651375"/>
          <p14:tracePt t="9114" x="5838825" y="4627563"/>
          <p14:tracePt t="9121" x="5838825" y="4594225"/>
          <p14:tracePt t="9131" x="5864225" y="4594225"/>
          <p14:tracePt t="9132" x="5864225" y="4545013"/>
          <p14:tracePt t="9138" x="5864225" y="4519613"/>
          <p14:tracePt t="9155" x="5864225" y="4494213"/>
          <p14:tracePt t="9165" x="5864225" y="4445000"/>
          <p14:tracePt t="9177" x="5838825" y="4419600"/>
          <p14:tracePt t="9194" x="5813425" y="4419600"/>
          <p14:tracePt t="9198" x="5813425" y="4395788"/>
          <p14:tracePt t="9204" x="5789613" y="4395788"/>
          <p14:tracePt t="9205" x="5764213" y="4395788"/>
          <p14:tracePt t="9214" x="5738813" y="4370388"/>
          <p14:tracePt t="9222" x="5715000" y="4370388"/>
          <p14:tracePt t="9232" x="5689600" y="4370388"/>
          <p14:tracePt t="9237" x="5664200" y="4370388"/>
          <p14:tracePt t="9247" x="5630863" y="4395788"/>
          <p14:tracePt t="9254" x="5630863" y="4419600"/>
          <p14:tracePt t="9265" x="5607050" y="4419600"/>
          <p14:tracePt t="9265" x="5581650" y="4419600"/>
          <p14:tracePt t="9270" x="5556250" y="4445000"/>
          <p14:tracePt t="9281" x="5556250" y="4470400"/>
          <p14:tracePt t="9282" x="5556250" y="4494213"/>
          <p14:tracePt t="9298" x="5532438" y="4545013"/>
          <p14:tracePt t="9303" x="5532438" y="4568825"/>
          <p14:tracePt t="9314" x="5556250" y="4594225"/>
          <p14:tracePt t="9315" x="5556250" y="4627563"/>
          <p14:tracePt t="9320" x="5581650" y="4627563"/>
          <p14:tracePt t="9332" x="5664200" y="4651375"/>
          <p14:tracePt t="9337" x="5689600" y="4651375"/>
          <p14:tracePt t="9347" x="5715000" y="4651375"/>
          <p14:tracePt t="9347" x="5789613" y="4651375"/>
          <p14:tracePt t="9353" x="5813425" y="4651375"/>
          <p14:tracePt t="9365" x="5864225" y="4627563"/>
          <p14:tracePt t="9367" x="5913438" y="4627563"/>
          <p14:tracePt t="9381" x="5995988" y="4568825"/>
          <p14:tracePt t="9386" x="6021388" y="4545013"/>
          <p14:tracePt t="9398" x="6046788" y="4494213"/>
          <p14:tracePt t="9406" x="6046788" y="4470400"/>
          <p14:tracePt t="9414" x="6046788" y="4419600"/>
          <p14:tracePt t="9419" x="6021388" y="4419600"/>
          <p14:tracePt t="9432" x="5972175" y="4370388"/>
          <p14:tracePt t="9436" x="5938838" y="4337050"/>
          <p14:tracePt t="9448" x="5838825" y="4311650"/>
          <p14:tracePt t="9453" x="5838825" y="4287838"/>
          <p14:tracePt t="9465" x="5764213" y="4287838"/>
          <p14:tracePt t="9467" x="5738813" y="4287838"/>
          <p14:tracePt t="9481" x="5630863" y="4287838"/>
          <p14:tracePt t="9487" x="5581650" y="4287838"/>
          <p14:tracePt t="9498" x="5532438" y="4337050"/>
          <p14:tracePt t="9505" x="5532438" y="4370388"/>
          <p14:tracePt t="9514" x="5481638" y="4419600"/>
          <p14:tracePt t="9520" x="5481638" y="4445000"/>
          <p14:tracePt t="9532" x="5481638" y="4519613"/>
          <p14:tracePt t="9537" x="5507038" y="4519613"/>
          <p14:tracePt t="9547" x="5556250" y="4545013"/>
          <p14:tracePt t="9549" x="5556250" y="4568825"/>
          <p14:tracePt t="9565" x="5689600" y="4594225"/>
          <p14:tracePt t="9570" x="5715000" y="4594225"/>
          <p14:tracePt t="9581" x="5813425" y="4568825"/>
          <p14:tracePt t="9586" x="5838825" y="4568825"/>
          <p14:tracePt t="9598" x="5864225" y="4519613"/>
          <p14:tracePt t="9603" x="5888038" y="4519613"/>
          <p14:tracePt t="9614" x="5913438" y="4445000"/>
          <p14:tracePt t="9620" x="5913438" y="4419600"/>
          <p14:tracePt t="9632" x="5913438" y="4337050"/>
          <p14:tracePt t="9637" x="5888038" y="4311650"/>
          <p14:tracePt t="9647" x="5838825" y="4262438"/>
          <p14:tracePt t="9653" x="5838825" y="4237038"/>
          <p14:tracePt t="9665" x="5764213" y="4213225"/>
          <p14:tracePt t="9670" x="5738813" y="4213225"/>
          <p14:tracePt t="9681" x="5689600" y="4237038"/>
          <p14:tracePt t="9686" x="5664200" y="4237038"/>
          <p14:tracePt t="9698" x="5630863" y="4287838"/>
          <p14:tracePt t="9703" x="5607050" y="4287838"/>
          <p14:tracePt t="9714" x="5556250" y="4370388"/>
          <p14:tracePt t="9722" x="5556250" y="4419600"/>
          <p14:tracePt t="9736" x="5556250" y="4445000"/>
          <p14:tracePt t="9744" x="5556250" y="4470400"/>
          <p14:tracePt t="9747" x="5556250" y="4494213"/>
          <p14:tracePt t="9753" x="5581650" y="4519613"/>
          <p14:tracePt t="9765" x="5630863" y="4519613"/>
          <p14:tracePt t="9770" x="5664200" y="4545013"/>
          <p14:tracePt t="9781" x="5715000" y="4545013"/>
          <p14:tracePt t="9787" x="5738813" y="4545013"/>
          <p14:tracePt t="9798" x="5789613" y="4568825"/>
          <p14:tracePt t="9805" x="5813425" y="4568825"/>
          <p14:tracePt t="9814" x="5838825" y="4545013"/>
          <p14:tracePt t="9828" x="5838825" y="4519613"/>
          <p14:tracePt t="9843" x="5838825" y="4494213"/>
          <p14:tracePt t="9847" x="5838825" y="4445000"/>
          <p14:tracePt t="9854" x="5813425" y="4419600"/>
          <p14:tracePt t="9865" x="5764213" y="4395788"/>
          <p14:tracePt t="9869" x="5764213" y="4370388"/>
          <p14:tracePt t="9881" x="5689600" y="4337050"/>
          <p14:tracePt t="9887" x="5664200" y="4337050"/>
          <p14:tracePt t="9898" x="5630863" y="4337050"/>
          <p14:tracePt t="9905" x="5607050" y="4337050"/>
          <p14:tracePt t="9914" x="5581650" y="4337050"/>
          <p14:tracePt t="9919" x="5556250" y="4370388"/>
          <p14:tracePt t="9932" x="5556250" y="4419600"/>
          <p14:tracePt t="9938" x="5556250" y="4445000"/>
          <p14:tracePt t="9947" x="5556250" y="4470400"/>
          <p14:tracePt t="9954" x="5556250" y="4494213"/>
          <p14:tracePt t="9955" x="5556250" y="4519613"/>
          <p14:tracePt t="9970" x="5607050" y="4519613"/>
          <p14:tracePt t="9981" x="5630863" y="4545013"/>
          <p14:tracePt t="9981" x="5689600" y="4545013"/>
          <p14:tracePt t="9986" x="5715000" y="4545013"/>
          <p14:tracePt t="9998" x="5813425" y="4545013"/>
          <p14:tracePt t="10109" x="6303963" y="4651375"/>
          <p14:tracePt t="10114" x="6327775" y="4651375"/>
          <p14:tracePt t="10114" x="6353175" y="4651375"/>
          <p14:tracePt t="10123" x="6378575" y="4676775"/>
          <p14:tracePt t="10132" x="6402388" y="4676775"/>
          <p14:tracePt t="10147" x="6427788" y="4676775"/>
          <p14:tracePt t="10178" x="6453188" y="4676775"/>
          <p14:tracePt t="10188" x="6477000" y="4676775"/>
          <p14:tracePt t="10198" x="6502400" y="4676775"/>
          <p14:tracePt t="10220" x="6535738" y="4676775"/>
          <p14:tracePt t="10244" x="6535738" y="4651375"/>
          <p14:tracePt t="10255" x="6561138" y="4651375"/>
          <p14:tracePt t="10309" x="6610350" y="4627563"/>
          <p14:tracePt t="10319" x="6610350" y="4651375"/>
          <p14:tracePt t="10388" x="6610350" y="4676775"/>
          <p14:tracePt t="10439" x="6610350" y="4702175"/>
          <p14:tracePt t="10448" x="6610350" y="4676775"/>
          <p14:tracePt t="10455" x="6584950" y="4676775"/>
          <p14:tracePt t="10497" x="6584950" y="4702175"/>
          <p14:tracePt t="10514" x="6561138" y="4702175"/>
          <p14:tracePt t="10531" x="6561138" y="4727575"/>
          <p14:tracePt t="10538" x="6561138" y="4751388"/>
          <p14:tracePt t="10603" x="6561138" y="4776788"/>
          <p14:tracePt t="10605" x="6584950" y="4802188"/>
          <p14:tracePt t="10614" x="6610350" y="4802188"/>
          <p14:tracePt t="10621" x="6635750" y="4802188"/>
          <p14:tracePt t="10628" x="6659563" y="4802188"/>
          <p14:tracePt t="10632" x="6710363" y="4802188"/>
          <p14:tracePt t="10636" x="6710363" y="4776788"/>
          <p14:tracePt t="10647" x="6734175" y="4776788"/>
          <p14:tracePt t="10648" x="6808788" y="4751388"/>
          <p14:tracePt t="10653" x="6842125" y="4727575"/>
          <p14:tracePt t="10665" x="6892925" y="4702175"/>
          <p14:tracePt t="10666" x="6916738" y="4702175"/>
          <p14:tracePt t="10681" x="6991350" y="4594225"/>
          <p14:tracePt t="10686" x="6991350" y="4568825"/>
          <p14:tracePt t="10698" x="6991350" y="4494213"/>
          <p14:tracePt t="10704" x="6991350" y="4470400"/>
          <p14:tracePt t="10714" x="6991350" y="4370388"/>
          <p14:tracePt t="10719" x="6991350" y="4337050"/>
          <p14:tracePt t="10732" x="6916738" y="4237038"/>
          <p14:tracePt t="10736" x="6892925" y="4187825"/>
          <p14:tracePt t="10747" x="6842125" y="4138613"/>
          <p14:tracePt t="10753" x="6808788" y="4138613"/>
          <p14:tracePt t="10765" x="6710363" y="4113213"/>
          <p14:tracePt t="10770" x="6684963" y="4113213"/>
          <p14:tracePt t="10781" x="6584950" y="4138613"/>
          <p14:tracePt t="10788" x="6535738" y="4162425"/>
          <p14:tracePt t="10788" x="6502400" y="4187825"/>
          <p14:tracePt t="10798" x="6427788" y="4213225"/>
          <p14:tracePt t="10803" x="6402388" y="4237038"/>
          <p14:tracePt t="10814" x="6303963" y="4311650"/>
          <p14:tracePt t="10819" x="6278563" y="4337050"/>
          <p14:tracePt t="10832" x="6219825" y="4419600"/>
          <p14:tracePt t="10837" x="6219825" y="4445000"/>
          <p14:tracePt t="10847" x="6219825" y="4545013"/>
          <p14:tracePt t="10854" x="6219825" y="4594225"/>
          <p14:tracePt t="10865" x="6253163" y="4651375"/>
          <p14:tracePt t="10870" x="6278563" y="4676775"/>
          <p14:tracePt t="10881" x="6378575" y="4702175"/>
          <p14:tracePt t="10888" x="6427788" y="4702175"/>
          <p14:tracePt t="10898" x="6535738" y="4727575"/>
          <p14:tracePt t="10902" x="6584950" y="4727575"/>
          <p14:tracePt t="10914" x="6635750" y="4702175"/>
          <p14:tracePt t="10914" x="6684963" y="4702175"/>
          <p14:tracePt t="10920" x="6734175" y="4702175"/>
          <p14:tracePt t="10932" x="6867525" y="4651375"/>
          <p14:tracePt t="10937" x="6892925" y="4627563"/>
          <p14:tracePt t="10947" x="6991350" y="4594225"/>
          <p14:tracePt t="10957" x="6991350" y="4545013"/>
          <p14:tracePt t="10958" x="7016750" y="4519613"/>
          <p14:tracePt t="10965" x="7016750" y="4494213"/>
          <p14:tracePt t="10969" x="7016750" y="4470400"/>
          <p14:tracePt t="10981" x="7016750" y="4419600"/>
          <p14:tracePt t="10986" x="6991350" y="4370388"/>
          <p14:tracePt t="10998" x="6916738" y="4287838"/>
          <p14:tracePt t="11003" x="6892925" y="4237038"/>
          <p14:tracePt t="11014" x="6784975" y="4187825"/>
          <p14:tracePt t="11021" x="6734175" y="4138613"/>
          <p14:tracePt t="11022" x="6710363" y="4138613"/>
          <p14:tracePt t="11032" x="6635750" y="4113213"/>
          <p14:tracePt t="11036" x="6610350" y="4113213"/>
          <p14:tracePt t="11047" x="6561138" y="4113213"/>
          <p14:tracePt t="11049" x="6535738" y="4113213"/>
          <p14:tracePt t="11065" x="6427788" y="4187825"/>
          <p14:tracePt t="11070" x="6402388" y="4213225"/>
          <p14:tracePt t="11081" x="6327775" y="4287838"/>
          <p14:tracePt t="11089" x="6327775" y="4311650"/>
          <p14:tracePt t="11098" x="6303963" y="4370388"/>
          <p14:tracePt t="11103" x="6303963" y="4395788"/>
          <p14:tracePt t="11114" x="6327775" y="4445000"/>
          <p14:tracePt t="11121" x="6353175" y="4494213"/>
          <p14:tracePt t="11122" x="6378575" y="4494213"/>
          <p14:tracePt t="11132" x="6427788" y="4519613"/>
          <p14:tracePt t="11137" x="6453188" y="4519613"/>
          <p14:tracePt t="11147" x="6535738" y="4545013"/>
          <p14:tracePt t="11153" x="6584950" y="4568825"/>
          <p14:tracePt t="11165" x="6635750" y="4568825"/>
          <p14:tracePt t="11170" x="6684963" y="4594225"/>
          <p14:tracePt t="11181" x="6710363" y="4568825"/>
          <p14:tracePt t="11187" x="6734175" y="4545013"/>
          <p14:tracePt t="11198" x="6759575" y="4519613"/>
          <p14:tracePt t="11204" x="6759575" y="44942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BCD3A-49F5-D84B-7B5A-7ECB033ADDF3}"/>
              </a:ext>
            </a:extLst>
          </p:cNvPr>
          <p:cNvSpPr txBox="1"/>
          <p:nvPr/>
        </p:nvSpPr>
        <p:spPr>
          <a:xfrm>
            <a:off x="5313574" y="5134214"/>
            <a:ext cx="1564852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7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258831-90CF-C2C2-EB52-5388475E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55000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BE39C09-8B2B-CFC6-950F-FD0405AA2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9797">
        <p159:morph option="byWord"/>
      </p:transition>
    </mc:Choice>
    <mc:Fallback xmlns="">
      <p:transition advTm="19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315360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/>
              <p:nvPr/>
            </p:nvSpPr>
            <p:spPr>
              <a:xfrm>
                <a:off x="4828279" y="4180145"/>
                <a:ext cx="2397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SG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SG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sSub>
                        <m:sSub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∗</m:t>
                      </m:r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𝐾</m:t>
                      </m:r>
                      <m:r>
                        <a:rPr lang="en-SG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𝑅</m:t>
                          </m:r>
                        </m:e>
                        <m:sub>
                          <m:r>
                            <a:rPr lang="en-SG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1600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79" y="4180145"/>
                <a:ext cx="239745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359B7CA-B0BC-5D63-B036-0D822CEB4587}"/>
              </a:ext>
            </a:extLst>
          </p:cNvPr>
          <p:cNvSpPr/>
          <p:nvPr/>
        </p:nvSpPr>
        <p:spPr>
          <a:xfrm>
            <a:off x="5699589" y="3888295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9FC610-149F-E3F0-8443-F98F293F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218">
        <p159:morph option="byWord"/>
      </p:transition>
    </mc:Choice>
    <mc:Fallback xmlns="">
      <p:transition advTm="10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15" x="8218488" y="4594225"/>
          <p14:tracePt t="8177" x="8143875" y="4702175"/>
          <p14:tracePt t="8180" x="8169275" y="4727575"/>
          <p14:tracePt t="8183" x="8169275" y="4751388"/>
          <p14:tracePt t="8199" x="8194675" y="4802188"/>
          <p14:tracePt t="8204" x="8169275" y="4802188"/>
          <p14:tracePt t="8214" x="8169275" y="4851400"/>
          <p14:tracePt t="8215" x="8169275" y="4884738"/>
          <p14:tracePt t="8220" x="8169275" y="4908550"/>
          <p14:tracePt t="8232" x="8169275" y="4959350"/>
          <p14:tracePt t="8232" x="8143875" y="5033963"/>
          <p14:tracePt t="8237" x="8143875" y="5057775"/>
          <p14:tracePt t="8247" x="8143875" y="5165725"/>
          <p14:tracePt t="8249" x="8120063" y="5216525"/>
          <p14:tracePt t="8265" x="8069263" y="5340350"/>
          <p14:tracePt t="8270" x="8069263" y="5365750"/>
          <p14:tracePt t="8281" x="8045450" y="5389563"/>
          <p14:tracePt t="8281" x="8020050" y="5448300"/>
          <p14:tracePt t="8287" x="7994650" y="5448300"/>
          <p14:tracePt t="8298" x="7962900" y="5497513"/>
          <p14:tracePt t="8299" x="7912100" y="5522913"/>
          <p14:tracePt t="8304" x="7886700" y="5548313"/>
          <p14:tracePt t="8314" x="7812088" y="5572125"/>
          <p14:tracePt t="8315" x="7762875" y="5597525"/>
          <p14:tracePt t="8331" x="7680325" y="5597525"/>
          <p14:tracePt t="8333" x="7654925" y="5597525"/>
          <p14:tracePt t="8348" x="7580313" y="5572125"/>
          <p14:tracePt t="8348" x="7556500" y="5548313"/>
          <p14:tracePt t="8354" x="7505700" y="5522913"/>
          <p14:tracePt t="8365" x="7480300" y="5448300"/>
          <p14:tracePt t="8365" x="7480300" y="5389563"/>
          <p14:tracePt t="8371" x="7480300" y="5340350"/>
          <p14:tracePt t="8380" x="7480300" y="5216525"/>
          <p14:tracePt t="8382" x="7505700" y="5165725"/>
          <p14:tracePt t="8398" x="7680325" y="4908550"/>
          <p14:tracePt t="8404" x="7762875" y="4884738"/>
          <p14:tracePt t="8414" x="7862888" y="4776788"/>
          <p14:tracePt t="8415" x="7937500" y="4727575"/>
          <p14:tracePt t="8431" x="8120063" y="4702175"/>
          <p14:tracePt t="8432" x="8143875" y="4702175"/>
          <p14:tracePt t="8437" x="8218488" y="4702175"/>
          <p14:tracePt t="8447" x="8326438" y="4702175"/>
          <p14:tracePt t="8448" x="8351838" y="4727575"/>
          <p14:tracePt t="8464" x="8426450" y="4751388"/>
          <p14:tracePt t="8466" x="8451850" y="4776788"/>
          <p14:tracePt t="8467" x="8451850" y="4802188"/>
          <p14:tracePt t="8480" x="8475663" y="4884738"/>
          <p14:tracePt t="8498" x="8401050" y="4983163"/>
          <p14:tracePt t="8500" x="8351838" y="4983163"/>
          <p14:tracePt t="8514" x="8218488" y="5057775"/>
          <p14:tracePt t="8516" x="8169275" y="5083175"/>
          <p14:tracePt t="8531" x="7962900" y="5165725"/>
          <p14:tracePt t="8532" x="7912100" y="5165725"/>
          <p14:tracePt t="8537" x="7862888" y="5165725"/>
          <p14:tracePt t="8547" x="7762875" y="5165725"/>
          <p14:tracePt t="8548" x="7737475" y="5132388"/>
          <p14:tracePt t="8565" x="7680325" y="5057775"/>
          <p14:tracePt t="8565" x="7680325" y="5008563"/>
          <p14:tracePt t="8572" x="7680325" y="4959350"/>
          <p14:tracePt t="8580" x="7680325" y="4884738"/>
          <p14:tracePt t="8582" x="7737475" y="4802188"/>
          <p14:tracePt t="8598" x="7837488" y="4702175"/>
          <p14:tracePt t="8600" x="7862888" y="4676775"/>
          <p14:tracePt t="8614" x="7937500" y="4568825"/>
          <p14:tracePt t="8615" x="7994650" y="4519613"/>
          <p14:tracePt t="8621" x="8045450" y="4494213"/>
        </p14:tracePtLst>
      </p14:laserTraceLst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315360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/>
              <p:nvPr/>
            </p:nvSpPr>
            <p:spPr>
              <a:xfrm>
                <a:off x="5307898" y="4180145"/>
                <a:ext cx="14382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r>
                        <a:rPr lang="en-SG" sz="1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8" y="4180145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263678-277F-ABCC-B8D5-7B45BD6EA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816">
        <p159:morph option="byWord"/>
      </p:transition>
    </mc:Choice>
    <mc:Fallback xmlns="">
      <p:transition advTm="6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848887" y="315360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/>
              <p:nvPr/>
            </p:nvSpPr>
            <p:spPr>
              <a:xfrm>
                <a:off x="5307896" y="4180145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5D9B87-E7CA-5B77-8B01-3E40DF70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4180145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B5002C-1117-AA11-B19B-7614C0202CED}"/>
              </a:ext>
            </a:extLst>
          </p:cNvPr>
          <p:cNvCxnSpPr>
            <a:cxnSpLocks/>
          </p:cNvCxnSpPr>
          <p:nvPr/>
        </p:nvCxnSpPr>
        <p:spPr>
          <a:xfrm>
            <a:off x="6426679" y="3492156"/>
            <a:ext cx="0" cy="6859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43700-FF1D-82B9-C7B2-FFA40EF46EB8}"/>
              </a:ext>
            </a:extLst>
          </p:cNvPr>
          <p:cNvCxnSpPr>
            <a:cxnSpLocks/>
          </p:cNvCxnSpPr>
          <p:nvPr/>
        </p:nvCxnSpPr>
        <p:spPr>
          <a:xfrm flipH="1">
            <a:off x="6426679" y="3492156"/>
            <a:ext cx="1837427" cy="6859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2E49BE0-6554-A776-355C-9AAAA588C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4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370">
        <p159:morph option="byWord"/>
      </p:transition>
    </mc:Choice>
    <mc:Fallback xmlns="">
      <p:transition advTm="11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2175628" y="3153602"/>
            <a:ext cx="770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[2-1]) %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E8D017-0F2F-C7B9-F1C4-CBC622BFA287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E8D017-0F2F-C7B9-F1C4-CBC622BF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A03C6D-41AA-311B-B80B-8980EAA80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4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568">
        <p159:morph option="byWord"/>
      </p:transition>
    </mc:Choice>
    <mc:Fallback xmlns="">
      <p:transition advTm="9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153602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A273827-8C78-B277-D29B-DEF5B17CB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8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608">
        <p159:morph option="byWord"/>
      </p:transition>
    </mc:Choice>
    <mc:Fallback xmlns="">
      <p:transition advTm="16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153602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17" y="3792361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              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B4404F1-A255-6741-B9E0-45E0B68E2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88">
        <p159:morph option="byWord"/>
      </p:transition>
    </mc:Choice>
    <mc:Fallback xmlns="">
      <p:transition advTm="18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153602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07" y="3792361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774B3-3BA5-922F-523C-0F594B81E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904">
        <p159:morph option="byWord"/>
      </p:transition>
    </mc:Choice>
    <mc:Fallback xmlns="">
      <p:transition advTm="3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153602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07" y="3792361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11FF8-BBB0-9136-5B58-2BE30AC3454C}"/>
              </a:ext>
            </a:extLst>
          </p:cNvPr>
          <p:cNvSpPr txBox="1"/>
          <p:nvPr/>
        </p:nvSpPr>
        <p:spPr>
          <a:xfrm>
            <a:off x="285323" y="4327094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R –                     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F1E6E5-4122-28E6-BB39-C707E9CC6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730">
        <p159:morph option="byWord"/>
      </p:transition>
    </mc:Choice>
    <mc:Fallback xmlns="">
      <p:transition advTm="18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954107"/>
              </a:xfrm>
              <a:prstGeom prst="rect">
                <a:avLst/>
              </a:prstGeom>
              <a:blipFill>
                <a:blip r:embed="rId5"/>
                <a:stretch>
                  <a:fillRect l="-824" t="-3846" r="-588" b="-7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153602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07" y="3792361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11FF8-BBB0-9136-5B58-2BE30AC3454C}"/>
              </a:ext>
            </a:extLst>
          </p:cNvPr>
          <p:cNvSpPr txBox="1"/>
          <p:nvPr/>
        </p:nvSpPr>
        <p:spPr>
          <a:xfrm>
            <a:off x="285323" y="4327094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R –                     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2F41D-8CD8-B8E7-D3AC-7EDEEDF02872}"/>
              </a:ext>
            </a:extLst>
          </p:cNvPr>
          <p:cNvSpPr txBox="1"/>
          <p:nvPr/>
        </p:nvSpPr>
        <p:spPr>
          <a:xfrm>
            <a:off x="285323" y="4820985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                        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E057507-C7D8-EF5A-480A-0FEE2DA6C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570">
        <p159:morph option="byWord"/>
      </p:transition>
    </mc:Choice>
    <mc:Fallback xmlns="">
      <p:transition advTm="18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endParaRPr lang="en-SG" sz="1600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1446550"/>
              </a:xfrm>
              <a:prstGeom prst="rect">
                <a:avLst/>
              </a:prstGeom>
              <a:blipFill>
                <a:blip r:embed="rId5"/>
                <a:stretch>
                  <a:fillRect l="-824" t="-2532" r="-588" b="-42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601465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07" y="4240224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11FF8-BBB0-9136-5B58-2BE30AC3454C}"/>
              </a:ext>
            </a:extLst>
          </p:cNvPr>
          <p:cNvSpPr txBox="1"/>
          <p:nvPr/>
        </p:nvSpPr>
        <p:spPr>
          <a:xfrm>
            <a:off x="285323" y="4774957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R –                     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2F41D-8CD8-B8E7-D3AC-7EDEEDF02872}"/>
              </a:ext>
            </a:extLst>
          </p:cNvPr>
          <p:cNvSpPr txBox="1"/>
          <p:nvPr/>
        </p:nvSpPr>
        <p:spPr>
          <a:xfrm>
            <a:off x="285323" y="5268848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                        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3DD583-7485-514E-3E71-657DCAD97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">
        <p159:morph option="byWord"/>
      </p:transition>
    </mc:Choice>
    <mc:Fallback xmlns="">
      <p:transition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7DEBCB6-E256-F205-53D9-DDE8261D2EA7}"/>
              </a:ext>
            </a:extLst>
          </p:cNvPr>
          <p:cNvSpPr/>
          <p:nvPr/>
        </p:nvSpPr>
        <p:spPr>
          <a:xfrm rot="16200000">
            <a:off x="2404852" y="3750571"/>
            <a:ext cx="603849" cy="1349557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6F958-F94F-1913-A5E0-7E40DC3BAC46}"/>
              </a:ext>
            </a:extLst>
          </p:cNvPr>
          <p:cNvSpPr txBox="1"/>
          <p:nvPr/>
        </p:nvSpPr>
        <p:spPr>
          <a:xfrm>
            <a:off x="1825768" y="4907025"/>
            <a:ext cx="1762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sum(4)=4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49204-6FFF-205C-7A15-7AE8389D8246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A01E-727B-97A1-3825-B8DEABE8D1DD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E126893-833B-C553-9E95-864043259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6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490">
        <p159:morph option="byWord"/>
      </p:transition>
    </mc:Choice>
    <mc:Fallback xmlns="">
      <p:transition advTm="20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4560499" y="738583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/>
              <p:nvPr/>
            </p:nvSpPr>
            <p:spPr>
              <a:xfrm>
                <a:off x="3504585" y="1889121"/>
                <a:ext cx="518282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endParaRPr lang="en-SG" sz="1600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EDA2C8-1D2F-B168-26F2-B6A783EC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889121"/>
                <a:ext cx="5182829" cy="1446550"/>
              </a:xfrm>
              <a:prstGeom prst="rect">
                <a:avLst/>
              </a:prstGeom>
              <a:blipFill>
                <a:blip r:embed="rId5"/>
                <a:stretch>
                  <a:fillRect l="-824" t="-2532" r="-588" b="-42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3444599-6C3E-DF40-568D-9312C0487F49}"/>
              </a:ext>
            </a:extLst>
          </p:cNvPr>
          <p:cNvSpPr txBox="1"/>
          <p:nvPr/>
        </p:nvSpPr>
        <p:spPr>
          <a:xfrm>
            <a:off x="1838999" y="3601465"/>
            <a:ext cx="837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(sum from index 2 to 4) % k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DBA18-4CEF-E4CF-302F-AA0EE9F9FEB4}"/>
              </a:ext>
            </a:extLst>
          </p:cNvPr>
          <p:cNvSpPr txBox="1"/>
          <p:nvPr/>
        </p:nvSpPr>
        <p:spPr>
          <a:xfrm>
            <a:off x="285307" y="4240224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 divisible:                           0 =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% k) – (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 %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/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% </m:t>
                          </m:r>
                          <m:r>
                            <a:rPr lang="en-SG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𝑘</m:t>
                          </m:r>
                        </m:e>
                      </m:d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=</m:t>
                      </m:r>
                      <m:r>
                        <a:rPr lang="en-SG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</m:t>
                      </m:r>
                    </m:oMath>
                  </m:oMathPara>
                </a14:m>
                <a:endParaRPr lang="en-SG" sz="16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34F379-1537-E04A-FBCA-8B8ED13FB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96" y="6119417"/>
                <a:ext cx="14382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11FF8-BBB0-9136-5B58-2BE30AC3454C}"/>
              </a:ext>
            </a:extLst>
          </p:cNvPr>
          <p:cNvSpPr txBox="1"/>
          <p:nvPr/>
        </p:nvSpPr>
        <p:spPr>
          <a:xfrm>
            <a:off x="285323" y="4774957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R –                     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2F41D-8CD8-B8E7-D3AC-7EDEEDF02872}"/>
              </a:ext>
            </a:extLst>
          </p:cNvPr>
          <p:cNvSpPr txBox="1"/>
          <p:nvPr/>
        </p:nvSpPr>
        <p:spPr>
          <a:xfrm>
            <a:off x="285323" y="5268848"/>
            <a:ext cx="994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                                       0 =                                          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0BEC7B-405F-2F3E-9D59-D54AE142FD87}"/>
              </a:ext>
            </a:extLst>
          </p:cNvPr>
          <p:cNvSpPr/>
          <p:nvPr/>
        </p:nvSpPr>
        <p:spPr>
          <a:xfrm>
            <a:off x="6616460" y="2924355"/>
            <a:ext cx="810883" cy="472305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6615B43-1EFC-6556-544D-1AC0C5E7F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898">
        <p159:morph option="byWord"/>
      </p:transition>
    </mc:Choice>
    <mc:Fallback xmlns="">
      <p:transition advTm="138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131D1-89FC-E7F4-F1D7-131012600881}"/>
              </a:ext>
            </a:extLst>
          </p:cNvPr>
          <p:cNvSpPr/>
          <p:nvPr/>
        </p:nvSpPr>
        <p:spPr>
          <a:xfrm>
            <a:off x="8930342" y="4444924"/>
            <a:ext cx="3071003" cy="9719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bg1"/>
                </a:solidFill>
                <a:latin typeface="- apple sys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282B-6B06-9AC5-A063-3A1207E692D3}"/>
              </a:ext>
            </a:extLst>
          </p:cNvPr>
          <p:cNvSpPr txBox="1"/>
          <p:nvPr/>
        </p:nvSpPr>
        <p:spPr>
          <a:xfrm>
            <a:off x="5600553" y="4669311"/>
            <a:ext cx="323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9B1A362-E900-806B-1CB5-3328B90BA3B2}"/>
                  </a:ext>
                </a:extLst>
              </p:cNvPr>
              <p:cNvSpPr/>
              <p:nvPr/>
            </p:nvSpPr>
            <p:spPr>
              <a:xfrm>
                <a:off x="8930342" y="5547532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9B1A362-E900-806B-1CB5-3328B90BA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42" y="5547532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30" b="-15152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1417FC-F5C9-CEFA-F222-AA57B5BC8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314">
        <p159:morph option="byWord"/>
      </p:transition>
    </mc:Choice>
    <mc:Fallback xmlns="">
      <p:transition advTm="2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8930342" y="4444924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42" y="4444924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64282B-6B06-9AC5-A063-3A1207E692D3}"/>
              </a:ext>
            </a:extLst>
          </p:cNvPr>
          <p:cNvSpPr txBox="1"/>
          <p:nvPr/>
        </p:nvSpPr>
        <p:spPr>
          <a:xfrm>
            <a:off x="5600553" y="4669311"/>
            <a:ext cx="323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🥲: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0184FC-2E92-C982-B001-648A27CF5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389">
        <p159:morph option="byWord"/>
      </p:transition>
    </mc:Choice>
    <mc:Fallback xmlns="">
      <p:transition advTm="23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A3158C-F6A5-FF3B-B760-CE81482D7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077">
        <p159:morph option="byWord"/>
      </p:transition>
    </mc:Choice>
    <mc:Fallback xmlns="">
      <p:transition advTm="9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69060"/>
              </p:ext>
            </p:extLst>
          </p:nvPr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91329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FB15D3D-56FD-D9BD-F7FF-05656CE34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7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9242">
        <p159:morph option="byWord"/>
      </p:transition>
    </mc:Choice>
    <mc:Fallback xmlns="">
      <p:transition advTm="19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392040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076D61-0BDE-B25C-EA15-66A464164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B6BD-6C7C-5939-01FE-C3F94F9E29FD}"/>
              </a:ext>
            </a:extLst>
          </p:cNvPr>
          <p:cNvSpPr txBox="1"/>
          <p:nvPr/>
        </p:nvSpPr>
        <p:spPr>
          <a:xfrm>
            <a:off x="4560499" y="5730128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</p:spTree>
    <p:extLst>
      <p:ext uri="{BB962C8B-B14F-4D97-AF65-F5344CB8AC3E}">
        <p14:creationId xmlns:p14="http://schemas.microsoft.com/office/powerpoint/2010/main" val="259759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104">
        <p159:morph option="byWord"/>
      </p:transition>
    </mc:Choice>
    <mc:Fallback xmlns="">
      <p:transition advTm="15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598FC-E31A-B23C-39C4-329A9865EAEB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033206-633E-18BA-62EF-156AC26BB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8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336">
        <p159:morph option="byWord"/>
      </p:transition>
    </mc:Choice>
    <mc:Fallback xmlns="">
      <p:transition advTm="2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31267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B765701-6118-21DA-1F69-4ABD3B6A9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418">
        <p159:morph option="byWord"/>
      </p:transition>
    </mc:Choice>
    <mc:Fallback xmlns="">
      <p:transition advTm="5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95196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31267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BB477-D2E1-51E0-5AC8-F42EFBAE7D11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0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154D9C3-E8B8-4D69-52FC-B925D816C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138">
        <p159:morph option="byWord"/>
      </p:transition>
    </mc:Choice>
    <mc:Fallback xmlns="">
      <p:transition advTm="12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63318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31267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BB477-D2E1-51E0-5AC8-F42EFBAE7D11}"/>
              </a:ext>
            </a:extLst>
          </p:cNvPr>
          <p:cNvSpPr txBox="1"/>
          <p:nvPr/>
        </p:nvSpPr>
        <p:spPr>
          <a:xfrm>
            <a:off x="8695510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+= 1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E373E24-6B43-683C-5911-567FA7A59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125">
        <p159:morph option="byWord"/>
      </p:transition>
    </mc:Choice>
    <mc:Fallback xmlns="">
      <p:transition advTm="15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EC3E8-8B86-EA86-22C7-0F9B749A19E7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5A8867C-BFFE-04A6-C492-6B1434E29A98}"/>
              </a:ext>
            </a:extLst>
          </p:cNvPr>
          <p:cNvSpPr/>
          <p:nvPr/>
        </p:nvSpPr>
        <p:spPr>
          <a:xfrm rot="16200000">
            <a:off x="3060459" y="3094963"/>
            <a:ext cx="603849" cy="266077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0628-57E3-B5BD-FBB6-D92310C1264A}"/>
              </a:ext>
            </a:extLst>
          </p:cNvPr>
          <p:cNvSpPr txBox="1"/>
          <p:nvPr/>
        </p:nvSpPr>
        <p:spPr>
          <a:xfrm>
            <a:off x="1530501" y="4907025"/>
            <a:ext cx="347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sum(4,5)=9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D6E07-472D-9BE9-3341-18D70927CEAB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7AAB50C-7693-F79D-E38A-98427D2EA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86">
        <p159:morph option="byWord"/>
      </p:transition>
    </mc:Choice>
    <mc:Fallback xmlns="">
      <p:transition advTm="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44983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13AE67-BC38-D1F1-E9A2-7157AD18F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256">
        <p159:morph option="byWord"/>
      </p:transition>
    </mc:Choice>
    <mc:Fallback xmlns="">
      <p:transition advTm="4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44983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BB477-D2E1-51E0-5AC8-F42EFBAE7D11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D14C678-E18C-85D6-E158-19FE06AB7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28">
        <p159:morph option="byWord"/>
      </p:transition>
    </mc:Choice>
    <mc:Fallback xmlns="">
      <p:transition advTm="4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99306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44983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BB477-D2E1-51E0-5AC8-F42EFBAE7D11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18CF7B2-33D6-0415-8502-0EAE5CF1FB46}"/>
              </a:ext>
            </a:extLst>
          </p:cNvPr>
          <p:cNvCxnSpPr>
            <a:cxnSpLocks/>
            <a:stCxn id="22" idx="0"/>
            <a:endCxn id="23" idx="0"/>
          </p:cNvCxnSpPr>
          <p:nvPr/>
        </p:nvCxnSpPr>
        <p:spPr>
          <a:xfrm rot="5400000" flipH="1" flipV="1">
            <a:off x="4132168" y="2211739"/>
            <a:ext cx="1" cy="13496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DA01053-DECA-A434-46A1-698F6E1CF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666">
        <p159:morph option="byWord"/>
      </p:transition>
    </mc:Choice>
    <mc:Fallback xmlns="">
      <p:transition advTm="14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74835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449835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CF69-7524-5825-3DE5-204FC9266463}"/>
              </a:ext>
            </a:extLst>
          </p:cNvPr>
          <p:cNvSpPr txBox="1"/>
          <p:nvPr/>
        </p:nvSpPr>
        <p:spPr>
          <a:xfrm>
            <a:off x="8695510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+= 1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9B813D3-6DBE-F837-CDB9-0457E9F06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896">
        <p159:morph option="byWord"/>
      </p:transition>
    </mc:Choice>
    <mc:Fallback xmlns="">
      <p:transition advTm="4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584312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B4A93-78AC-AC3B-96A9-FBC534399840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2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1ACDFA4-8B32-EF5C-8D46-76C466E6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5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685">
        <p159:morph option="byWord"/>
      </p:transition>
    </mc:Choice>
    <mc:Fallback xmlns="">
      <p:transition advTm="9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584312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B4A93-78AC-AC3B-96A9-FBC534399840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2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5ED57E-A5C1-4F71-FEC5-B4349A31D5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2168" y="2211739"/>
            <a:ext cx="1" cy="13496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657FEC3-ACCB-EA7A-EC99-A1D38DEED41C}"/>
              </a:ext>
            </a:extLst>
          </p:cNvPr>
          <p:cNvCxnSpPr>
            <a:cxnSpLocks/>
            <a:stCxn id="19" idx="0"/>
            <a:endCxn id="21" idx="0"/>
          </p:cNvCxnSpPr>
          <p:nvPr/>
        </p:nvCxnSpPr>
        <p:spPr>
          <a:xfrm rot="5400000" flipH="1" flipV="1">
            <a:off x="4806543" y="1537133"/>
            <a:ext cx="1" cy="269888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B1D6B8E-CA42-0D07-3F62-67BCC5D8F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3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728">
        <p159:morph option="byWord"/>
      </p:transition>
    </mc:Choice>
    <mc:Fallback xmlns="">
      <p:transition advTm="17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02712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993658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5843127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ABD28F2-76CF-5F33-AD02-DFBDA1A85847}"/>
              </a:ext>
            </a:extLst>
          </p:cNvPr>
          <p:cNvSpPr txBox="1"/>
          <p:nvPr/>
        </p:nvSpPr>
        <p:spPr>
          <a:xfrm>
            <a:off x="8695510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+= 1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986BEA5-37A8-F684-5CF5-308CF5EBD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957">
        <p159:morph option="byWord"/>
      </p:transition>
    </mc:Choice>
    <mc:Fallback xmlns="">
      <p:transition advTm="79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7246122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7181908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C9C40D-E293-15EB-CB7C-C7E04177322B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0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38FB07E-AD58-48BE-E161-B279639D6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3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114">
        <p159:morph option="byWord"/>
      </p:transition>
    </mc:Choice>
    <mc:Fallback xmlns="">
      <p:transition advTm="151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1366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7246122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7181908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9A5A73E-78DD-7F43-2D66-567EC41E290E}"/>
              </a:ext>
            </a:extLst>
          </p:cNvPr>
          <p:cNvSpPr txBox="1"/>
          <p:nvPr/>
        </p:nvSpPr>
        <p:spPr>
          <a:xfrm>
            <a:off x="5950173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[2] += 1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473A3EA-0BF4-E7E5-9A40-62210F209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25">
        <p159:morph option="byWord"/>
      </p:transition>
    </mc:Choice>
    <mc:Fallback xmlns="">
      <p:transition advTm="5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71163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1000134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8555360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62777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C40D-E293-15EB-CB7C-C7E04177322B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6086FAF-2CFD-BCC3-9A66-A2B374A30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072">
        <p159:morph option="byWord"/>
      </p:transition>
    </mc:Choice>
    <mc:Fallback xmlns="">
      <p:transition advTm="11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76131-09A7-E7C1-5BF1-2CED9ACD416C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0F86AC5-AD6A-E884-1EFD-22C4785EB946}"/>
              </a:ext>
            </a:extLst>
          </p:cNvPr>
          <p:cNvSpPr/>
          <p:nvPr/>
        </p:nvSpPr>
        <p:spPr>
          <a:xfrm rot="16200000">
            <a:off x="3762074" y="2393348"/>
            <a:ext cx="603849" cy="406400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60486-D014-EDEA-0EE6-666934B3DAE8}"/>
              </a:ext>
            </a:extLst>
          </p:cNvPr>
          <p:cNvSpPr txBox="1"/>
          <p:nvPr/>
        </p:nvSpPr>
        <p:spPr>
          <a:xfrm>
            <a:off x="2031997" y="4907025"/>
            <a:ext cx="406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sum(4,5,0)=9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EC5C0-DA74-F13A-85A7-78D46F612053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41B64CD-89B0-7800-0B4F-DC87E154E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2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97">
        <p159:morph option="byWord"/>
      </p:transition>
    </mc:Choice>
    <mc:Fallback xmlns="">
      <p:transition advTm="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89134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1000134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8555360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62777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C40D-E293-15EB-CB7C-C7E04177322B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3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AF243CE-ADB0-319D-84CA-8D01C8225A00}"/>
              </a:ext>
            </a:extLst>
          </p:cNvPr>
          <p:cNvCxnSpPr>
            <a:cxnSpLocks/>
            <a:stCxn id="19" idx="0"/>
            <a:endCxn id="26" idx="0"/>
          </p:cNvCxnSpPr>
          <p:nvPr/>
        </p:nvCxnSpPr>
        <p:spPr>
          <a:xfrm rot="5400000" flipH="1" flipV="1">
            <a:off x="6160297" y="183379"/>
            <a:ext cx="1" cy="5406388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E0F3B8A-FC52-9AE9-F52F-0FB4CF22961D}"/>
              </a:ext>
            </a:extLst>
          </p:cNvPr>
          <p:cNvCxnSpPr>
            <a:cxnSpLocks/>
            <a:stCxn id="20" idx="0"/>
            <a:endCxn id="26" idx="0"/>
          </p:cNvCxnSpPr>
          <p:nvPr/>
        </p:nvCxnSpPr>
        <p:spPr>
          <a:xfrm rot="5400000" flipH="1" flipV="1">
            <a:off x="6835132" y="858214"/>
            <a:ext cx="12700" cy="4056717"/>
          </a:xfrm>
          <a:prstGeom prst="bentConnector3">
            <a:avLst>
              <a:gd name="adj1" fmla="val 18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E2E9CDD-7C6F-0EDE-8D0F-208D43FE56C1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5400000" flipH="1" flipV="1">
            <a:off x="7509737" y="1532819"/>
            <a:ext cx="12700" cy="2707507"/>
          </a:xfrm>
          <a:prstGeom prst="bentConnector3">
            <a:avLst>
              <a:gd name="adj1" fmla="val 18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4DCA059-0FB4-CCB7-3D22-14FC5A96F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104">
        <p159:morph option="byWord"/>
      </p:transition>
    </mc:Choice>
    <mc:Fallback xmlns="">
      <p:transition advTm="3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525301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1000134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8555360" y="407912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599C5-5DC5-FADF-D77E-3805EF3DE7C0}"/>
              </a:ext>
            </a:extLst>
          </p:cNvPr>
          <p:cNvSpPr txBox="1"/>
          <p:nvPr/>
        </p:nvSpPr>
        <p:spPr>
          <a:xfrm>
            <a:off x="8695510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+= 1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4CE173D-1965-2D0B-B9AD-A30D1A98F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24">
        <p159:morph option="byWord"/>
      </p:transition>
    </mc:Choice>
    <mc:Fallback xmlns="">
      <p:transition advTm="5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446757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9898041" y="4061875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1406D7C-6CF0-5C2E-A3DF-56C2D9BF5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402">
        <p159:morph option="byWord"/>
      </p:transition>
    </mc:Choice>
    <mc:Fallback xmlns="">
      <p:transition advTm="7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446757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9898041" y="4061875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C6A3DA-2C39-6E73-3923-239572910017}"/>
              </a:ext>
            </a:extLst>
          </p:cNvPr>
          <p:cNvSpPr txBox="1"/>
          <p:nvPr/>
        </p:nvSpPr>
        <p:spPr>
          <a:xfrm>
            <a:off x="2614725" y="6119417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3026D0D-9EAE-6C53-7B9D-205B68BD0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5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5">
        <p159:morph option="byWord"/>
      </p:transition>
    </mc:Choice>
    <mc:Fallback xmlns="">
      <p:transition advTm="1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DE254E-6568-D559-A207-A112E106BFE5}"/>
              </a:ext>
            </a:extLst>
          </p:cNvPr>
          <p:cNvSpPr/>
          <p:nvPr/>
        </p:nvSpPr>
        <p:spPr>
          <a:xfrm>
            <a:off x="2756619" y="2886574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6A7A0-10C4-E74C-8D45-3B0E4C4DE382}"/>
              </a:ext>
            </a:extLst>
          </p:cNvPr>
          <p:cNvSpPr/>
          <p:nvPr/>
        </p:nvSpPr>
        <p:spPr>
          <a:xfrm>
            <a:off x="410629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D39B8-ADBD-3F25-EF8B-6AF85670574B}"/>
              </a:ext>
            </a:extLst>
          </p:cNvPr>
          <p:cNvSpPr/>
          <p:nvPr/>
        </p:nvSpPr>
        <p:spPr>
          <a:xfrm>
            <a:off x="5455500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BDEF5-AD8F-2FBC-D158-4B32AAC642F9}"/>
              </a:ext>
            </a:extLst>
          </p:cNvPr>
          <p:cNvSpPr/>
          <p:nvPr/>
        </p:nvSpPr>
        <p:spPr>
          <a:xfrm>
            <a:off x="8171633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/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Isn’t it still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SG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G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- apple sys"/>
                  </a:rPr>
                  <a:t>?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03131D1-89FC-E7F4-F1D7-131012600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99" y="738583"/>
                <a:ext cx="3071003" cy="971995"/>
              </a:xfrm>
              <a:prstGeom prst="roundRect">
                <a:avLst/>
              </a:prstGeom>
              <a:blipFill>
                <a:blip r:embed="rId4"/>
                <a:stretch>
                  <a:fillRect t="-3012" b="-1506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FDA3-CABA-90F2-1DF0-2AFB09C00D24}"/>
              </a:ext>
            </a:extLst>
          </p:cNvPr>
          <p:cNvSpPr txBox="1"/>
          <p:nvPr/>
        </p:nvSpPr>
        <p:spPr>
          <a:xfrm>
            <a:off x="207081" y="3022100"/>
            <a:ext cx="2178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</a:t>
            </a:r>
            <a:r>
              <a:rPr lang="en-SG" sz="2800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x_sum</a:t>
            </a:r>
            <a:r>
              <a:rPr lang="en-SG" sz="2800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0CE0C1-1011-8C7D-4879-81482DBE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194006"/>
              </p:ext>
            </p:extLst>
          </p:nvPr>
        </p:nvGraphicFramePr>
        <p:xfrm>
          <a:off x="2773871" y="4506440"/>
          <a:ext cx="8128002" cy="11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index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086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8B7596-B70F-B6E6-5762-7DD42EB0A8A7}"/>
              </a:ext>
            </a:extLst>
          </p:cNvPr>
          <p:cNvSpPr txBox="1"/>
          <p:nvPr/>
        </p:nvSpPr>
        <p:spPr>
          <a:xfrm>
            <a:off x="310598" y="4894985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endParaRPr lang="en-SG" sz="20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3A57E-06E0-5C08-2D1C-1AF87E400947}"/>
              </a:ext>
            </a:extLst>
          </p:cNvPr>
          <p:cNvSpPr txBox="1"/>
          <p:nvPr/>
        </p:nvSpPr>
        <p:spPr>
          <a:xfrm>
            <a:off x="4467578" y="559619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CBF61-C1FE-DA33-12C3-6968B34463FF}"/>
              </a:ext>
            </a:extLst>
          </p:cNvPr>
          <p:cNvSpPr txBox="1"/>
          <p:nvPr/>
        </p:nvSpPr>
        <p:spPr>
          <a:xfrm>
            <a:off x="9898041" y="4061875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BC0C-9B06-A612-FC2E-A83A735AEB32}"/>
              </a:ext>
            </a:extLst>
          </p:cNvPr>
          <p:cNvSpPr txBox="1"/>
          <p:nvPr/>
        </p:nvSpPr>
        <p:spPr>
          <a:xfrm>
            <a:off x="310598" y="6119417"/>
            <a:ext cx="217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8BAD-1822-0E44-0366-940AAB359CC2}"/>
              </a:ext>
            </a:extLst>
          </p:cNvPr>
          <p:cNvSpPr/>
          <p:nvPr/>
        </p:nvSpPr>
        <p:spPr>
          <a:xfrm>
            <a:off x="2756389" y="2886573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FDF6-844C-4858-554F-1F0B607FCBBC}"/>
              </a:ext>
            </a:extLst>
          </p:cNvPr>
          <p:cNvSpPr/>
          <p:nvPr/>
        </p:nvSpPr>
        <p:spPr>
          <a:xfrm>
            <a:off x="410606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6B0902-3433-FD5B-89B0-988ADB01B2B6}"/>
              </a:ext>
            </a:extLst>
          </p:cNvPr>
          <p:cNvSpPr/>
          <p:nvPr/>
        </p:nvSpPr>
        <p:spPr>
          <a:xfrm>
            <a:off x="5455270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73B7F6-55B5-14FC-816D-23BE1B370D8F}"/>
              </a:ext>
            </a:extLst>
          </p:cNvPr>
          <p:cNvSpPr/>
          <p:nvPr/>
        </p:nvSpPr>
        <p:spPr>
          <a:xfrm>
            <a:off x="8171403" y="2886572"/>
            <a:ext cx="1401428" cy="120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4F7846-483B-77EF-F464-30612EC61EF0}"/>
              </a:ext>
            </a:extLst>
          </p:cNvPr>
          <p:cNvGraphicFramePr>
            <a:graphicFrameLocks noGrp="1"/>
          </p:cNvGraphicFramePr>
          <p:nvPr/>
        </p:nvGraphicFramePr>
        <p:xfrm>
          <a:off x="2773871" y="2910553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AF67F6-A22E-FAF1-2F91-E86F4E5ABB1E}"/>
              </a:ext>
            </a:extLst>
          </p:cNvPr>
          <p:cNvSpPr txBox="1"/>
          <p:nvPr/>
        </p:nvSpPr>
        <p:spPr>
          <a:xfrm>
            <a:off x="3567585" y="6119417"/>
            <a:ext cx="3270287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k_mod_counter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[0] += 1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EC7AEE-3370-2E57-D24F-00CB48C8B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52">
        <p159:morph option="byWord"/>
      </p:transition>
    </mc:Choice>
    <mc:Fallback xmlns="">
      <p:transition advTm="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95A754-4E36-2CC8-5D82-6084921C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C5048-FC0D-77F1-4C31-201A5D61F90D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366D7A-2831-7A10-859D-680D4D6C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50" y="1490472"/>
            <a:ext cx="11811501" cy="3877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FCB339A-3CFC-F404-6DEE-15F25E881D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2080" y="2212560"/>
              <a:ext cx="7057440" cy="4521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FCB339A-3CFC-F404-6DEE-15F25E881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2720" y="2203200"/>
                <a:ext cx="7076160" cy="453996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200743AC-5D66-8BCD-7B22-1800F7D9A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9143">
        <p159:morph option="byWord"/>
      </p:transition>
    </mc:Choice>
    <mc:Fallback xmlns="">
      <p:transition advTm="29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4EFB0-2D1E-96E0-AC9F-49DDEE6C6C74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AF3BCA9-0882-2E63-962C-60EAEC4598E4}"/>
              </a:ext>
            </a:extLst>
          </p:cNvPr>
          <p:cNvSpPr/>
          <p:nvPr/>
        </p:nvSpPr>
        <p:spPr>
          <a:xfrm rot="16200000">
            <a:off x="4436373" y="1719048"/>
            <a:ext cx="603849" cy="5412601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55D63-F18B-954C-1596-422AE5264381}"/>
              </a:ext>
            </a:extLst>
          </p:cNvPr>
          <p:cNvSpPr txBox="1"/>
          <p:nvPr/>
        </p:nvSpPr>
        <p:spPr>
          <a:xfrm>
            <a:off x="2031997" y="4907025"/>
            <a:ext cx="541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sum(4,5,0,-2)=7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36F64-C183-81FB-930B-1196D6C4F52D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CEEB767-43F0-0B37-BDAA-5AA3F2860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8">
        <p159:morph option="byWord"/>
      </p:transition>
    </mc:Choice>
    <mc:Fallback xmlns="">
      <p:transition advTm="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EDD49-20FE-2843-0702-C36A78619CFA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3A58A5D-CED4-C10E-041E-1C4C994BB204}"/>
              </a:ext>
            </a:extLst>
          </p:cNvPr>
          <p:cNvSpPr/>
          <p:nvPr/>
        </p:nvSpPr>
        <p:spPr>
          <a:xfrm rot="16200000">
            <a:off x="5130800" y="1024622"/>
            <a:ext cx="603849" cy="6801454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B8586-1565-D73A-D813-ADE10F5CE572}"/>
              </a:ext>
            </a:extLst>
          </p:cNvPr>
          <p:cNvSpPr txBox="1"/>
          <p:nvPr/>
        </p:nvSpPr>
        <p:spPr>
          <a:xfrm>
            <a:off x="2031996" y="4907025"/>
            <a:ext cx="680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sum(4,5,0,-2,-3)=4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4A43A-B54F-25C6-3214-F7E3BD208ACC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9642388-DDE8-1033-9CFF-74F809604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32">
        <p159:morph option="byWord"/>
      </p:transition>
    </mc:Choice>
    <mc:Fallback xmlns="">
      <p:transition advTm="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69208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794074" y="361347"/>
            <a:ext cx="603849" cy="812800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2031997" y="4907025"/>
            <a:ext cx="812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sum(4,5,0,-2,-3,1)=5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5A10B1-84E2-49A3-AC41-AA68D0C05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1788"/>
              </p:ext>
            </p:extLst>
          </p:nvPr>
        </p:nvGraphicFramePr>
        <p:xfrm>
          <a:off x="8379187" y="134274"/>
          <a:ext cx="3561623" cy="1096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D0C8FE-60D3-A570-F856-125B0C053C4F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482FBA9-5A25-E90D-5701-0DBA34305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722">
        <p159:morph option="byWord"/>
      </p:transition>
    </mc:Choice>
    <mc:Fallback xmlns="">
      <p:transition advTm="15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3738142" y="3761527"/>
            <a:ext cx="603849" cy="132764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143250" y="4907025"/>
            <a:ext cx="179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sum(5)=5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787770B-31C7-29B3-FF74-B2BB0AF90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475449"/>
              </p:ext>
            </p:extLst>
          </p:nvPr>
        </p:nvGraphicFramePr>
        <p:xfrm>
          <a:off x="8379187" y="134274"/>
          <a:ext cx="3561623" cy="1614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474E6B-937C-FF17-A200-0EE20A92BEE5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12153F6-EDF5-D945-ED04-BAF9A1D01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370">
        <p159:morph option="byWord"/>
      </p:transition>
    </mc:Choice>
    <mc:Fallback xmlns="">
      <p:transition advTm="3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89567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4434199" y="3065470"/>
            <a:ext cx="603849" cy="2719756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376245" y="4907025"/>
            <a:ext cx="271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sum(5,0)=5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827C8D0-FCD9-596B-2E46-A868FB26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66834"/>
              </p:ext>
            </p:extLst>
          </p:nvPr>
        </p:nvGraphicFramePr>
        <p:xfrm>
          <a:off x="8379187" y="134274"/>
          <a:ext cx="3561623" cy="2131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86A8B2-B306-19E2-E191-0E92F87EE6C8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B5F1884-0E27-6B98-B4E5-06866B668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53">
        <p159:morph option="byWord"/>
      </p:transition>
    </mc:Choice>
    <mc:Fallback xmlns="">
      <p:transition advTm="1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300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  <a:gs pos="27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E77137-284E-BC5C-CDA4-5D08769B71BA}"/>
              </a:ext>
            </a:extLst>
          </p:cNvPr>
          <p:cNvSpPr txBox="1"/>
          <p:nvPr/>
        </p:nvSpPr>
        <p:spPr>
          <a:xfrm>
            <a:off x="0" y="3246120"/>
            <a:ext cx="87804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 dirty="0">
                <a:solidFill>
                  <a:srgbClr val="D3CFCA"/>
                </a:solidFill>
                <a:effectLst/>
                <a:latin typeface="-apple-system"/>
              </a:rPr>
              <a:t>SUBARRAY SUMS DIVISIBLE BY K</a:t>
            </a:r>
            <a:endParaRPr lang="en-SG" sz="8800" b="1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6413762-46B4-C787-DAF4-65182D98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2" y="734111"/>
            <a:ext cx="1844537" cy="1844537"/>
          </a:xfrm>
          <a:prstGeom prst="rect">
            <a:avLst/>
          </a:prstGeom>
        </p:spPr>
      </p:pic>
      <p:pic>
        <p:nvPicPr>
          <p:cNvPr id="1026" name="Picture 2" descr="Leetcode Icon - Download in Flat Style">
            <a:extLst>
              <a:ext uri="{FF2B5EF4-FFF2-40B4-BE49-F238E27FC236}">
                <a16:creationId xmlns:a16="http://schemas.microsoft.com/office/drawing/2014/main" id="{2AA1FD21-8A5A-61DD-A14A-60737DC6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68" y="1185143"/>
            <a:ext cx="807718" cy="80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8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48959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131722" y="2367946"/>
            <a:ext cx="603849" cy="411480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376245" y="4907025"/>
            <a:ext cx="411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sum(5,0,-2)=3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57003"/>
              </p:ext>
            </p:extLst>
          </p:nvPr>
        </p:nvGraphicFramePr>
        <p:xfrm>
          <a:off x="8379187" y="134274"/>
          <a:ext cx="3561623" cy="2131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517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20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441D78-CCEF-7948-295F-99E265E4D64E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8FB5DE1-D9C8-8DBE-4D1F-00EA2107E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21">
        <p159:morph option="byWord"/>
      </p:transition>
    </mc:Choice>
    <mc:Fallback xmlns="">
      <p:transition advTm="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19796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791144" y="1708523"/>
            <a:ext cx="603849" cy="5433647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376245" y="4907025"/>
            <a:ext cx="5433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sum(5,0,-2,-3)=0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69781"/>
              </p:ext>
            </p:extLst>
          </p:nvPr>
        </p:nvGraphicFramePr>
        <p:xfrm>
          <a:off x="8379189" y="76132"/>
          <a:ext cx="3561623" cy="1782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934430-75BC-92C6-86A9-B9D1BF9AD403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158353A-AC44-C85D-B21D-9F1513F6A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378">
        <p159:morph option="byWord"/>
      </p:transition>
    </mc:Choice>
    <mc:Fallback xmlns="">
      <p:transition advTm="2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258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6558517" y="1125787"/>
            <a:ext cx="603849" cy="6599118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560880" y="4907025"/>
            <a:ext cx="6599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sum(5,0,-2,-3,1)=1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1782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891401-63A6-C986-0E09-4CCEB4A4A0C2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03DC8E0-1FA6-FE4F-2699-3D5785AC3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8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32">
        <p159:morph option="byWord"/>
      </p:transition>
    </mc:Choice>
    <mc:Fallback xmlns="">
      <p:transition advTm="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498871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105346" y="3801092"/>
            <a:ext cx="603849" cy="1248506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422531" y="4907025"/>
            <a:ext cx="1855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sum(0)=0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96768"/>
              </p:ext>
            </p:extLst>
          </p:nvPr>
        </p:nvGraphicFramePr>
        <p:xfrm>
          <a:off x="8379189" y="76132"/>
          <a:ext cx="3561623" cy="2087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15731C-818C-CF73-75B4-BFE783749B9D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4DC43E1-A5C8-5C5A-FC30-BA8166BDD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73">
        <p159:morph option="byWord"/>
      </p:transition>
    </mc:Choice>
    <mc:Fallback xmlns="">
      <p:transition advTm="1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35754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795543" y="3110895"/>
            <a:ext cx="603849" cy="2628900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783017" y="4907025"/>
            <a:ext cx="262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sum(0,-2)=-2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087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88CB51-282A-D016-5664-6F508277EF6F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15B2A3C-2232-3F2F-3D49-33B932BCE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96">
        <p159:morph option="byWord"/>
      </p:transition>
    </mc:Choice>
    <mc:Fallback xmlns="">
      <p:transition advTm="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9614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6485739" y="2420698"/>
            <a:ext cx="603849" cy="400929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783017" y="4907025"/>
            <a:ext cx="400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sum(0,-2,-3)=-5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11644"/>
              </p:ext>
            </p:extLst>
          </p:nvPr>
        </p:nvGraphicFramePr>
        <p:xfrm>
          <a:off x="8379189" y="76132"/>
          <a:ext cx="3561623" cy="2392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DAF56-9EB2-93D4-00CF-3397F25EF41E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D9FBBC7-179A-10D1-2CE5-89A2D7943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97">
        <p159:morph option="byWord"/>
      </p:transition>
    </mc:Choice>
    <mc:Fallback xmlns="">
      <p:transition advTm="1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25700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7169584" y="1736852"/>
            <a:ext cx="603849" cy="5376984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783016" y="4907025"/>
            <a:ext cx="537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sum(0,-2,-3,1)=-4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392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F470339-ED9B-7819-9307-D93C174C63D5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D5CBB78-54C8-5513-D291-B41CC7297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2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89">
        <p159:morph option="byWord"/>
      </p:transition>
    </mc:Choice>
    <mc:Fallback xmlns="">
      <p:transition advTm="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6491599" y="3727820"/>
            <a:ext cx="603849" cy="1395045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5591908" y="4907025"/>
            <a:ext cx="233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sum(-2)=-2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392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98E3334-9065-18B0-9853-2B7329061274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BA820BD-E2C1-F247-91E4-4925A136D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60">
        <p159:morph option="byWord"/>
      </p:transition>
    </mc:Choice>
    <mc:Fallback xmlns="">
      <p:transition advTm="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51389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7146626" y="3072792"/>
            <a:ext cx="603849" cy="2705099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6096000" y="4907025"/>
            <a:ext cx="28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sum(-2,-3)=-5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93869"/>
              </p:ext>
            </p:extLst>
          </p:nvPr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DDBE5D-7BAD-0D42-3710-E303E8FC0F1B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4343631-82C7-F34E-6360-1DA203827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89">
        <p159:morph option="byWord"/>
      </p:transition>
    </mc:Choice>
    <mc:Fallback xmlns="">
      <p:transition advTm="15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4908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7826076" y="2393341"/>
            <a:ext cx="603849" cy="4064000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6095999" y="4907025"/>
            <a:ext cx="424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sum(-2,-3,1)=-4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55B271-EA5A-A9C7-B116-00A3000F08EC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9CB58E2-4791-57D6-B1AF-180DF084D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413">
        <p159:morph option="byWord"/>
      </p:transition>
    </mc:Choice>
    <mc:Fallback xmlns="">
      <p:transition advTm="3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eetcode Icon - Download in Flat Style">
            <a:extLst>
              <a:ext uri="{FF2B5EF4-FFF2-40B4-BE49-F238E27FC236}">
                <a16:creationId xmlns:a16="http://schemas.microsoft.com/office/drawing/2014/main" id="{D4B17240-E4E4-C6E2-B8C2-190B2C08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9805" y="2663211"/>
            <a:ext cx="3408121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3BAA5CE-FCD5-549B-0C67-6F97D76B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0B48C-636F-EBE7-F38E-E3E64E4BF749}"/>
              </a:ext>
            </a:extLst>
          </p:cNvPr>
          <p:cNvSpPr txBox="1"/>
          <p:nvPr/>
        </p:nvSpPr>
        <p:spPr>
          <a:xfrm>
            <a:off x="692921" y="1996221"/>
            <a:ext cx="5809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# 974</a:t>
            </a:r>
          </a:p>
          <a:p>
            <a:r>
              <a:rPr lang="en-US" sz="7200" b="1" i="0" dirty="0">
                <a:solidFill>
                  <a:schemeClr val="tx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-apple-system"/>
              </a:rPr>
              <a:t>SUBARRAY</a:t>
            </a:r>
            <a:r>
              <a:rPr lang="en-US" sz="7200" b="1" i="0" dirty="0">
                <a:solidFill>
                  <a:srgbClr val="D3CFCA"/>
                </a:solidFill>
                <a:effectLst/>
                <a:latin typeface="-apple-system"/>
              </a:rPr>
              <a:t> SUMS DIVISIBLE BY K</a:t>
            </a:r>
            <a:endParaRPr lang="en-SG" sz="7200" b="1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7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7839755" y="3721956"/>
            <a:ext cx="603849" cy="1406770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6972302" y="4907025"/>
            <a:ext cx="254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sum(-3)=-3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F35E0B-0644-E35B-F6C9-660643E311D0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B47E6A2-9264-7582-2127-AA577587E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62">
        <p159:morph option="byWord"/>
      </p:transition>
    </mc:Choice>
    <mc:Fallback xmlns="">
      <p:transition advTm="4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8497224" y="3064487"/>
            <a:ext cx="603849" cy="2721708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7438294" y="4907025"/>
            <a:ext cx="2721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sum(-3,1)=-2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79C63A-1D92-1AC7-9178-4FEA859153AC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C3E8D54-BCC4-252F-B842-4A420E651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48">
        <p159:morph option="byWord"/>
      </p:transition>
    </mc:Choice>
    <mc:Fallback xmlns="">
      <p:transition advTm="1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9183024" y="3750287"/>
            <a:ext cx="603849" cy="1350108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11D2B5-A1EB-6786-9AF5-4254B40A6950}"/>
              </a:ext>
            </a:extLst>
          </p:cNvPr>
          <p:cNvSpPr txBox="1"/>
          <p:nvPr/>
        </p:nvSpPr>
        <p:spPr>
          <a:xfrm>
            <a:off x="8210064" y="4907025"/>
            <a:ext cx="254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sum(1)=1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07607-94DB-C27C-29D6-C5D95C1DE2D7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2366-40C8-B4CF-CAA9-022825374B40}"/>
              </a:ext>
            </a:extLst>
          </p:cNvPr>
          <p:cNvSpPr txBox="1"/>
          <p:nvPr/>
        </p:nvSpPr>
        <p:spPr>
          <a:xfrm>
            <a:off x="10308269" y="3138467"/>
            <a:ext cx="1564852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7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EEAA6AD-DD3A-4BF3-C0AD-5C389863D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453">
        <p159:morph option="byWord"/>
      </p:transition>
    </mc:Choice>
    <mc:Fallback xmlns="">
      <p:transition advTm="10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573942-9652-B367-5BF7-3EE4F1E4E646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F4A21-61F9-8A92-CECD-70A5E9301969}"/>
              </a:ext>
            </a:extLst>
          </p:cNvPr>
          <p:cNvSpPr txBox="1"/>
          <p:nvPr/>
        </p:nvSpPr>
        <p:spPr>
          <a:xfrm>
            <a:off x="3336434" y="4425341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EC5D0-BAC6-765E-4EE8-8F37E6285ED2}"/>
              </a:ext>
            </a:extLst>
          </p:cNvPr>
          <p:cNvSpPr txBox="1"/>
          <p:nvPr/>
        </p:nvSpPr>
        <p:spPr>
          <a:xfrm>
            <a:off x="8255795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7F44B-CBA9-3103-3D8B-DE6BED605132}"/>
              </a:ext>
            </a:extLst>
          </p:cNvPr>
          <p:cNvSpPr txBox="1"/>
          <p:nvPr/>
        </p:nvSpPr>
        <p:spPr>
          <a:xfrm>
            <a:off x="3187840" y="4145826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5D4B37A-2751-41AA-3B55-9E5B786B3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896">
        <p159:morph option="byWord"/>
      </p:transition>
    </mc:Choice>
    <mc:Fallback xmlns="">
      <p:transition advTm="4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9D2B837-2FCD-A8BB-DA95-439124174193}"/>
              </a:ext>
            </a:extLst>
          </p:cNvPr>
          <p:cNvGraphicFramePr>
            <a:graphicFrameLocks noGrp="1"/>
          </p:cNvGraphicFramePr>
          <p:nvPr/>
        </p:nvGraphicFramePr>
        <p:xfrm>
          <a:off x="8379189" y="76132"/>
          <a:ext cx="3561623" cy="2696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162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517551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Solutions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35049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[4,5,0,-2,-3,1]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0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7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[5,0,-2,-3]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6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1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[0,-2,-3]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[-2,-3]</a:t>
                      </a:r>
                      <a:endParaRPr lang="en-SG" sz="14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51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573942-9652-B367-5BF7-3EE4F1E4E646}"/>
              </a:ext>
            </a:extLst>
          </p:cNvPr>
          <p:cNvSpPr txBox="1"/>
          <p:nvPr/>
        </p:nvSpPr>
        <p:spPr>
          <a:xfrm>
            <a:off x="851510" y="331993"/>
            <a:ext cx="3097771" cy="707886"/>
          </a:xfrm>
          <a:prstGeom prst="rect">
            <a:avLst/>
          </a:prstGeom>
          <a:solidFill>
            <a:srgbClr val="A20000"/>
          </a:solidFill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BRUTE 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B5AC1-26CC-27B0-2DBF-B4042AF43637}"/>
              </a:ext>
            </a:extLst>
          </p:cNvPr>
          <p:cNvSpPr txBox="1"/>
          <p:nvPr/>
        </p:nvSpPr>
        <p:spPr>
          <a:xfrm>
            <a:off x="8292341" y="4995340"/>
            <a:ext cx="373531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ysClr val="windowText" lastClr="000000"/>
                </a:solidFill>
                <a:latin typeface="Helvetica" panose="020B0604020202020204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Can we do better?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7BF34-F64A-B5BF-BB7C-12630B25C33D}"/>
              </a:ext>
            </a:extLst>
          </p:cNvPr>
          <p:cNvSpPr txBox="1"/>
          <p:nvPr/>
        </p:nvSpPr>
        <p:spPr>
          <a:xfrm>
            <a:off x="3336434" y="4425341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SG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endParaRPr lang="en-SG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4DBD6-C6E6-BA72-D600-844378E3B71E}"/>
              </a:ext>
            </a:extLst>
          </p:cNvPr>
          <p:cNvSpPr txBox="1"/>
          <p:nvPr/>
        </p:nvSpPr>
        <p:spPr>
          <a:xfrm>
            <a:off x="8255795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7A612-2837-BE74-69FE-3FEE8A7DFD16}"/>
              </a:ext>
            </a:extLst>
          </p:cNvPr>
          <p:cNvSpPr txBox="1"/>
          <p:nvPr/>
        </p:nvSpPr>
        <p:spPr>
          <a:xfrm>
            <a:off x="3187840" y="4145826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F8A4C1-B3F3-AEE5-8E6D-90AE83DD9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5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314">
        <p159:morph option="byWord"/>
      </p:transition>
    </mc:Choice>
    <mc:Fallback xmlns="">
      <p:transition advTm="6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F4411DE-8306-2B4E-AA34-66642098A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19" y="871803"/>
            <a:ext cx="4941222" cy="4941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2AA2A5-B725-94A0-09CE-E877254790BD}"/>
              </a:ext>
            </a:extLst>
          </p:cNvPr>
          <p:cNvSpPr txBox="1"/>
          <p:nvPr/>
        </p:nvSpPr>
        <p:spPr>
          <a:xfrm>
            <a:off x="6917302" y="2619139"/>
            <a:ext cx="2985821" cy="1446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8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403932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63242"/>
              </p:ext>
            </p:extLst>
          </p:nvPr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42195"/>
              </p:ext>
            </p:extLst>
          </p:nvPr>
        </p:nvGraphicFramePr>
        <p:xfrm>
          <a:off x="2031999" y="2735090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30627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2DEDD37-A303-F760-C243-B93CE52B1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05DB9-5B82-606F-D300-07CB25A2EEDD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4FABFFB-7EEA-8589-167E-593211340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5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6">
        <p159:morph option="byWord"/>
      </p:transition>
    </mc:Choice>
    <mc:Fallback xmlns="">
      <p:transition advTm="10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04060"/>
              </p:ext>
            </p:extLst>
          </p:nvPr>
        </p:nvGraphicFramePr>
        <p:xfrm>
          <a:off x="2031999" y="2109039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3643573" y="4967869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806920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F573D2D-36E0-3C42-F88F-9F8CC59F8672}"/>
              </a:ext>
            </a:extLst>
          </p:cNvPr>
          <p:cNvSpPr txBox="1"/>
          <p:nvPr/>
        </p:nvSpPr>
        <p:spPr>
          <a:xfrm>
            <a:off x="750878" y="2905780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A8E05B71-E7E2-33D8-F221-C274729FB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1355E-68AE-CEBD-0CAA-4049C62E93CA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D792B32-AAE0-4A65-F45D-EB6DF3CE6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570">
        <p159:morph option="byWord"/>
      </p:transition>
    </mc:Choice>
    <mc:Fallback xmlns="">
      <p:transition advTm="10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109039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3634337" y="5251488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/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AA72CA-2C0F-9101-BF01-4F8191275044}"/>
              </a:ext>
            </a:extLst>
          </p:cNvPr>
          <p:cNvSpPr txBox="1"/>
          <p:nvPr/>
        </p:nvSpPr>
        <p:spPr>
          <a:xfrm>
            <a:off x="750878" y="1283540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7" name="Picture 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97A55E0-D6FB-CAAA-CBB1-B68F795F7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6A7AD-6523-99DA-9CDA-8AA533280129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968AE95-8D9F-2C11-25BE-FEBF22B0C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2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64">
        <p159:morph option="byWord"/>
      </p:transition>
    </mc:Choice>
    <mc:Fallback xmlns="">
      <p:transition advTm="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109039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463252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4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AA72CA-2C0F-9101-BF01-4F8191275044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02905-8FCD-F1E2-5CBF-66577412243A}"/>
              </a:ext>
            </a:extLst>
          </p:cNvPr>
          <p:cNvSpPr txBox="1"/>
          <p:nvPr/>
        </p:nvSpPr>
        <p:spPr>
          <a:xfrm>
            <a:off x="2370136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A2483FC-09C0-5473-9659-E96013C3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FE40C-83E3-9E6C-86A4-99F7CF5BE2CE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9D30FF7-46CE-C191-93E2-AB8175191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0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30">
        <p159:morph option="byWord"/>
      </p:transition>
    </mc:Choice>
    <mc:Fallback xmlns="">
      <p:transition advTm="1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Leetcode Icon - Download in Flat Style">
            <a:extLst>
              <a:ext uri="{FF2B5EF4-FFF2-40B4-BE49-F238E27FC236}">
                <a16:creationId xmlns:a16="http://schemas.microsoft.com/office/drawing/2014/main" id="{2AA1FD21-8A5A-61DD-A14A-60737DC6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9805" y="2663211"/>
            <a:ext cx="3408121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6413762-46B4-C787-DAF4-65182D983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DE358-DC5C-75A4-A52C-7D39D42A2BB8}"/>
              </a:ext>
            </a:extLst>
          </p:cNvPr>
          <p:cNvSpPr txBox="1"/>
          <p:nvPr/>
        </p:nvSpPr>
        <p:spPr>
          <a:xfrm>
            <a:off x="692921" y="2595486"/>
            <a:ext cx="5809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chemeClr val="tx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-apple-system"/>
              </a:rPr>
              <a:t>SUBARRAY</a:t>
            </a:r>
            <a:r>
              <a:rPr lang="en-US" sz="7200" b="1" i="0" dirty="0">
                <a:solidFill>
                  <a:srgbClr val="D3CFCA"/>
                </a:solidFill>
                <a:effectLst/>
                <a:latin typeface="-apple-system"/>
              </a:rPr>
              <a:t> SUMS DIVISIBLE BY K</a:t>
            </a:r>
            <a:endParaRPr lang="en-SG" sz="7200" b="1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7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85405"/>
              </p:ext>
            </p:extLst>
          </p:nvPr>
        </p:nvGraphicFramePr>
        <p:xfrm>
          <a:off x="2031999" y="2109039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/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4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B2B792-1E2D-978F-E9F9-940E9595C801}"/>
              </a:ext>
            </a:extLst>
          </p:cNvPr>
          <p:cNvSpPr txBox="1"/>
          <p:nvPr/>
        </p:nvSpPr>
        <p:spPr>
          <a:xfrm>
            <a:off x="2370136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06C129B-FDE5-6F15-E297-D7F935F71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26B84-415A-ED39-7C48-4207C71A9E2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92D15AE-F4D6-543F-BE58-3B5BFC2DA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1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72">
        <p159:morph option="byWord"/>
      </p:transition>
    </mc:Choice>
    <mc:Fallback xmlns="">
      <p:transition advTm="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029517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9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70961C2-5B21-028E-1DA3-B7A52F1860AA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109039"/>
          <a:ext cx="1354667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CCBBD2B-4B97-861F-3013-1B00DB51E0EF}"/>
              </a:ext>
            </a:extLst>
          </p:cNvPr>
          <p:cNvSpPr txBox="1"/>
          <p:nvPr/>
        </p:nvSpPr>
        <p:spPr>
          <a:xfrm>
            <a:off x="3768437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8337A-72B4-52CC-AD59-8AFA78F19CDF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2" name="Picture 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99BA6B8B-84F0-7C84-8B34-63D7F070A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77E2AE-4E9C-D841-70F8-7EB85B938C13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0A1D853-82DD-49F1-C63F-6C8248F82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30">
        <p159:morph option="byWord"/>
      </p:transition>
    </mc:Choice>
    <mc:Fallback xmlns="">
      <p:transition advTm="1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288126"/>
              </p:ext>
            </p:extLst>
          </p:nvPr>
        </p:nvGraphicFramePr>
        <p:xfrm>
          <a:off x="2031998" y="2109039"/>
          <a:ext cx="2646048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24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23024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405818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9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5B33D9-BC68-AD90-689D-8D45A0CB59ED}"/>
              </a:ext>
            </a:extLst>
          </p:cNvPr>
          <p:cNvSpPr txBox="1"/>
          <p:nvPr/>
        </p:nvSpPr>
        <p:spPr>
          <a:xfrm>
            <a:off x="3670223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6846E5D-972E-A83E-C51A-6EA261CD3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46885-F980-CA2A-6902-4143466081B2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AC721D9-FD25-4D32-C618-3AB1C3CB1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22">
        <p159:morph option="byWord"/>
      </p:transition>
    </mc:Choice>
    <mc:Fallback xmlns="">
      <p:transition advTm="1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43095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9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D3B3F0DC-96AC-32CC-3555-6E4E2A380738}"/>
              </a:ext>
            </a:extLst>
          </p:cNvPr>
          <p:cNvGraphicFramePr>
            <a:graphicFrameLocks noGrp="1"/>
          </p:cNvGraphicFramePr>
          <p:nvPr/>
        </p:nvGraphicFramePr>
        <p:xfrm>
          <a:off x="2031998" y="2109039"/>
          <a:ext cx="2646048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24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23024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0E7775-5DEF-1E70-3C9C-7A990D362045}"/>
              </a:ext>
            </a:extLst>
          </p:cNvPr>
          <p:cNvSpPr txBox="1"/>
          <p:nvPr/>
        </p:nvSpPr>
        <p:spPr>
          <a:xfrm>
            <a:off x="5157289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A27E9-1C66-919B-618C-EF6DC388D1A4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494C056-B728-613A-54B3-3A477C270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ED065-B740-5074-28E0-E7CE2A76D275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244987F-7706-7DCB-4825-DB24C32C1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24">
        <p159:morph option="byWord"/>
      </p:transition>
    </mc:Choice>
    <mc:Fallback xmlns="">
      <p:transition advTm="1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AB3674D-F6B0-CE93-7131-42644B98F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667138"/>
              </p:ext>
            </p:extLst>
          </p:nvPr>
        </p:nvGraphicFramePr>
        <p:xfrm>
          <a:off x="2031998" y="2109039"/>
          <a:ext cx="4064001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/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9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19B25B-8F83-8178-9753-F98AFE975E67}"/>
              </a:ext>
            </a:extLst>
          </p:cNvPr>
          <p:cNvSpPr txBox="1"/>
          <p:nvPr/>
        </p:nvSpPr>
        <p:spPr>
          <a:xfrm>
            <a:off x="5119456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84CB7BDB-599D-5542-54F3-11A3F274A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6A3AA-584A-BC19-B9E0-C668EDB39E5A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D8539A1-B8D1-7AB2-947A-DE114B7FA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21">
        <p159:morph option="byWord"/>
      </p:transition>
    </mc:Choice>
    <mc:Fallback xmlns="">
      <p:transition advTm="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71576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7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1C3A5C0-350B-EDC6-07F0-0A27651A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87461"/>
              </p:ext>
            </p:extLst>
          </p:nvPr>
        </p:nvGraphicFramePr>
        <p:xfrm>
          <a:off x="2031998" y="2109039"/>
          <a:ext cx="4073238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746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89A941-93EB-3CC7-51C2-7C02D180A6BD}"/>
              </a:ext>
            </a:extLst>
          </p:cNvPr>
          <p:cNvSpPr txBox="1"/>
          <p:nvPr/>
        </p:nvSpPr>
        <p:spPr>
          <a:xfrm>
            <a:off x="6508110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983F2-AF58-D870-0B68-982D57C4E9E0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2" name="Picture 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6BD9DD3-4D9A-B2CF-61C7-451AAB540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4794D-43EB-B8F0-E98E-13F86A81E023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57A3F80-D89A-7665-76A4-E11400FBE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1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00">
        <p159:morph option="byWord"/>
      </p:transition>
    </mc:Choice>
    <mc:Fallback xmlns="">
      <p:transition advTm="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93613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7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BA3152A-235B-8BDD-02F1-46F14680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52657"/>
              </p:ext>
            </p:extLst>
          </p:nvPr>
        </p:nvGraphicFramePr>
        <p:xfrm>
          <a:off x="2031998" y="2109039"/>
          <a:ext cx="5430984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746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F9A93F-0A62-2067-B163-C845495B30D0}"/>
              </a:ext>
            </a:extLst>
          </p:cNvPr>
          <p:cNvSpPr txBox="1"/>
          <p:nvPr/>
        </p:nvSpPr>
        <p:spPr>
          <a:xfrm>
            <a:off x="6560072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FD298-A43B-664B-ECF5-D480E4B1AC46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2" name="Picture 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2EC92A2-6341-A8C9-F814-C8EF19E7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CE11F-F151-010C-872B-281033D0DC3D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4A15A52-50EA-71BE-37DF-C356429C7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04">
        <p159:morph option="byWord"/>
      </p:transition>
    </mc:Choice>
    <mc:Fallback xmlns="">
      <p:transition advTm="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5688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4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E5B8F8C-C4C4-E452-3397-8A61ECFB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0753"/>
              </p:ext>
            </p:extLst>
          </p:nvPr>
        </p:nvGraphicFramePr>
        <p:xfrm>
          <a:off x="2031998" y="2109039"/>
          <a:ext cx="5417408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352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00EB7A2-2F65-5EF2-4995-C293BE125905}"/>
              </a:ext>
            </a:extLst>
          </p:cNvPr>
          <p:cNvSpPr txBox="1"/>
          <p:nvPr/>
        </p:nvSpPr>
        <p:spPr>
          <a:xfrm>
            <a:off x="7861756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85322-6A68-2896-1CF1-893C2AAEE6FD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93EA9AA-0543-D0C2-0302-F0DFE92F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CA0A0-EA8E-3FC6-1B1C-233ECFAF83DE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CCACEA5-025B-F748-08D8-646640367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8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93">
        <p159:morph option="byWord"/>
      </p:transition>
    </mc:Choice>
    <mc:Fallback xmlns="">
      <p:transition advTm="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63128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4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69670"/>
              </p:ext>
            </p:extLst>
          </p:nvPr>
        </p:nvGraphicFramePr>
        <p:xfrm>
          <a:off x="2031998" y="2109039"/>
          <a:ext cx="6771760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352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9BC294-1C5D-EB5E-B95C-2256173062E2}"/>
              </a:ext>
            </a:extLst>
          </p:cNvPr>
          <p:cNvSpPr txBox="1"/>
          <p:nvPr/>
        </p:nvSpPr>
        <p:spPr>
          <a:xfrm>
            <a:off x="7861756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A70E4-F510-F6B2-9A78-88E94F537702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8C6CFC0C-3154-9099-8A40-D26576847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CBBA9-87E7-5084-74EB-55D8C242FC75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C2D56F9-6F12-33BE-3029-FE479BB83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8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74">
        <p159:morph option="byWord"/>
      </p:transition>
    </mc:Choice>
    <mc:Fallback xmlns="">
      <p:transition advTm="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565524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2787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5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12B9D2F-42FD-75A6-EE60-B4693153E519}"/>
              </a:ext>
            </a:extLst>
          </p:cNvPr>
          <p:cNvGraphicFramePr>
            <a:graphicFrameLocks noGrp="1"/>
          </p:cNvGraphicFramePr>
          <p:nvPr/>
        </p:nvGraphicFramePr>
        <p:xfrm>
          <a:off x="2031998" y="2109039"/>
          <a:ext cx="6771760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352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352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C96E4A-40A2-9C59-3321-AFE9CA1083AA}"/>
              </a:ext>
            </a:extLst>
          </p:cNvPr>
          <p:cNvSpPr txBox="1"/>
          <p:nvPr/>
        </p:nvSpPr>
        <p:spPr>
          <a:xfrm>
            <a:off x="9206632" y="1585819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05EE6-A71A-CACC-4163-0E29694B8B0A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2" name="Picture 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7BBFDF35-CA51-7035-BC0B-640C7FD6D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9A7BF-B8D5-ED7A-1ECA-B54B492FA4E6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3928377-EC76-2445-77C9-F5A705BDD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42">
        <p159:morph option="byWord"/>
      </p:transition>
    </mc:Choice>
    <mc:Fallback xmlns="">
      <p:transition advTm="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32799"/>
              </p:ext>
            </p:extLst>
          </p:nvPr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523EC-4A7A-3F8B-7262-6CC4EC4AD221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ED0CF39F-9E16-988E-4F6D-6FA98BE9D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3266">
        <p159:morph option="byWord"/>
      </p:transition>
    </mc:Choice>
    <mc:Fallback xmlns="">
      <p:transition advTm="232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21356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849064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148150" y="243674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D3B8-6A5B-83B8-BDAF-43C30FF0345A}"/>
              </a:ext>
            </a:extLst>
          </p:cNvPr>
          <p:cNvSpPr txBox="1"/>
          <p:nvPr/>
        </p:nvSpPr>
        <p:spPr>
          <a:xfrm>
            <a:off x="7634693" y="6150114"/>
            <a:ext cx="103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665E8-8D2A-1279-0401-60B2E88675BD}"/>
              </a:ext>
            </a:extLst>
          </p:cNvPr>
          <p:cNvSpPr txBox="1"/>
          <p:nvPr/>
        </p:nvSpPr>
        <p:spPr>
          <a:xfrm>
            <a:off x="4009419" y="4629138"/>
            <a:ext cx="3852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SG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endParaRPr lang="en-SG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prefix_sum</a:t>
            </a:r>
            <a:r>
              <a:rPr lang="en-SG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SG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AC2B3-624B-C164-48FF-E9BC72A7C717}"/>
              </a:ext>
            </a:extLst>
          </p:cNvPr>
          <p:cNvSpPr txBox="1"/>
          <p:nvPr/>
        </p:nvSpPr>
        <p:spPr>
          <a:xfrm>
            <a:off x="4216228" y="5891022"/>
            <a:ext cx="46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👉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1BE3F-5515-C46F-A4D6-201E9AC370E6}"/>
              </a:ext>
            </a:extLst>
          </p:cNvPr>
          <p:cNvSpPr txBox="1"/>
          <p:nvPr/>
        </p:nvSpPr>
        <p:spPr>
          <a:xfrm>
            <a:off x="3015313" y="4145826"/>
            <a:ext cx="75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&lt;&gt;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6EFD77C-81B0-F822-ABD7-DEB0C70E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03769"/>
              </p:ext>
            </p:extLst>
          </p:nvPr>
        </p:nvGraphicFramePr>
        <p:xfrm>
          <a:off x="9424615" y="4556538"/>
          <a:ext cx="2503056" cy="170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28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251528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</a:tblGrid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  <a:tr h="851908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 err="1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</a:t>
                      </a:r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0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  <a:ea typeface="Roboto" panose="02000000000000000000" pitchFamily="2" charset="0"/>
                        </a:rPr>
                        <a:t>5</a:t>
                      </a:r>
                      <a:endParaRPr lang="en-SG" sz="3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666315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16017"/>
              </p:ext>
            </p:extLst>
          </p:nvPr>
        </p:nvGraphicFramePr>
        <p:xfrm>
          <a:off x="2031998" y="2109039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81C7E3-7BBA-48C2-251A-91D87164BA1B}"/>
              </a:ext>
            </a:extLst>
          </p:cNvPr>
          <p:cNvSpPr txBox="1"/>
          <p:nvPr/>
        </p:nvSpPr>
        <p:spPr>
          <a:xfrm>
            <a:off x="9260140" y="328767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5CD3F-A6F2-3A51-6206-4D1085DBB7E3}"/>
              </a:ext>
            </a:extLst>
          </p:cNvPr>
          <p:cNvSpPr txBox="1"/>
          <p:nvPr/>
        </p:nvSpPr>
        <p:spPr>
          <a:xfrm>
            <a:off x="11007686" y="626035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👆</a:t>
            </a:r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EBCB3F8-767C-8E83-1BBC-A856BA25F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034">
        <p159:morph option="byWord"/>
      </p:transition>
    </mc:Choice>
    <mc:Fallback xmlns="">
      <p:transition advTm="21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4" x="6253163" y="3441700"/>
          <p14:tracePt t="4445" x="6327775" y="3467100"/>
          <p14:tracePt t="4458" x="6327775" y="3516313"/>
          <p14:tracePt t="4482" x="6327775" y="3541713"/>
          <p14:tracePt t="4489" x="6303963" y="3541713"/>
          <p14:tracePt t="4498" x="6278563" y="3541713"/>
          <p14:tracePt t="4499" x="6253163" y="3541713"/>
          <p14:tracePt t="4500" x="6219825" y="3541713"/>
          <p14:tracePt t="4516" x="6121400" y="3541713"/>
          <p14:tracePt t="4517" x="6070600" y="3541713"/>
          <p14:tracePt t="4522" x="6046788" y="3516313"/>
          <p14:tracePt t="4531" x="5938838" y="3516313"/>
          <p14:tracePt t="4535" x="5864225" y="3516313"/>
          <p14:tracePt t="4548" x="5738813" y="3467100"/>
          <p14:tracePt t="4550" x="5581650" y="3441700"/>
          <p14:tracePt t="4564" x="5299075" y="3416300"/>
          <p14:tracePt t="4567" x="5200650" y="3390900"/>
          <p14:tracePt t="4581" x="4843463" y="3367088"/>
          <p14:tracePt t="4583" x="4711700" y="3341688"/>
          <p14:tracePt t="4597" x="4305300" y="3316288"/>
          <p14:tracePt t="4600" x="4171950" y="3316288"/>
          <p14:tracePt t="4615" x="3765550" y="3284538"/>
          <p14:tracePt t="4617" x="3641725" y="3284538"/>
          <p14:tracePt t="4630" x="3225800" y="3284538"/>
          <p14:tracePt t="4634" x="3101975" y="3284538"/>
          <p14:tracePt t="4648" x="2736850" y="3316288"/>
          <p14:tracePt t="4650" x="2662238" y="3316288"/>
          <p14:tracePt t="4664" x="2379663" y="3341688"/>
          <p14:tracePt t="4667" x="2305050" y="3341688"/>
          <p14:tracePt t="4681" x="2206625" y="3341688"/>
          <p14:tracePt t="4684" x="2181225" y="3341688"/>
          <p14:tracePt t="4704" x="2206625" y="3341688"/>
          <p14:tracePt t="4715" x="2281238" y="3316288"/>
          <p14:tracePt t="4718" x="2330450" y="3316288"/>
          <p14:tracePt t="4730" x="2562225" y="3316288"/>
          <p14:tracePt t="4734" x="2662238" y="3284538"/>
          <p14:tracePt t="4748" x="3019425" y="3259138"/>
          <p14:tracePt t="4750" x="3151188" y="3259138"/>
          <p14:tracePt t="4764" x="3608388" y="3259138"/>
          <p14:tracePt t="4767" x="3765550" y="3259138"/>
          <p14:tracePt t="4781" x="4279900" y="3259138"/>
          <p14:tracePt t="4783" x="4429125" y="3259138"/>
          <p14:tracePt t="4797" x="4967288" y="3316288"/>
          <p14:tracePt t="4800" x="5126038" y="3316288"/>
          <p14:tracePt t="4815" x="5630863" y="3367088"/>
          <p14:tracePt t="4816" x="5813425" y="3390900"/>
          <p14:tracePt t="4830" x="6219825" y="3441700"/>
          <p14:tracePt t="4833" x="6353175" y="3441700"/>
          <p14:tracePt t="4848" x="6710363" y="3490913"/>
          <p14:tracePt t="4850" x="6808788" y="3516313"/>
          <p14:tracePt t="4864" x="6967538" y="3516313"/>
          <p14:tracePt t="4864" x="7016750" y="3541713"/>
          <p14:tracePt t="4867" x="7065963" y="3541713"/>
          <p14:tracePt t="4881" x="7173913" y="3541713"/>
          <p14:tracePt t="4883" x="7199313" y="3541713"/>
          <p14:tracePt t="4910" x="7173913" y="3516313"/>
          <p14:tracePt t="4915" x="7124700" y="3516313"/>
          <p14:tracePt t="4916" x="7065963" y="3490913"/>
          <p14:tracePt t="4930" x="6759575" y="3441700"/>
          <p14:tracePt t="4935" x="6635750" y="3441700"/>
          <p14:tracePt t="4948" x="6121400" y="3390900"/>
          <p14:tracePt t="4950" x="5938838" y="3390900"/>
          <p14:tracePt t="4964" x="5299075" y="3367088"/>
          <p14:tracePt t="4967" x="5067300" y="3367088"/>
          <p14:tracePt t="4981" x="4686300" y="3367088"/>
          <p14:tracePt t="4983" x="4429125" y="3367088"/>
          <p14:tracePt t="4997" x="3665538" y="3367088"/>
          <p14:tracePt t="5000" x="3459163" y="3367088"/>
          <p14:tracePt t="5015" x="2944813" y="3390900"/>
          <p14:tracePt t="5017" x="2770188" y="3416300"/>
          <p14:tracePt t="5030" x="2379663" y="3441700"/>
          <p14:tracePt t="5033" x="2255838" y="3467100"/>
          <p14:tracePt t="5048" x="1998663" y="3490913"/>
          <p14:tracePt t="5051" x="1924050" y="3516313"/>
          <p14:tracePt t="5064" x="1841500" y="3516313"/>
          <p14:tracePt t="5066" x="1816100" y="3516313"/>
          <p14:tracePt t="5081" x="1790700" y="3516313"/>
          <p14:tracePt t="5097" x="1816100" y="3516313"/>
          <p14:tracePt t="5101" x="1866900" y="3516313"/>
          <p14:tracePt t="5105" x="1898650" y="3516313"/>
          <p14:tracePt t="5115" x="1998663" y="3516313"/>
          <p14:tracePt t="5117" x="2073275" y="3516313"/>
          <p14:tracePt t="5130" x="2255838" y="3490913"/>
          <p14:tracePt t="5132" x="2379663" y="3467100"/>
          <p14:tracePt t="5148" x="3052763" y="3390900"/>
          <p14:tracePt t="5150" x="3251200" y="3367088"/>
          <p14:tracePt t="5164" x="3889375" y="3284538"/>
          <p14:tracePt t="5168" x="4122738" y="3259138"/>
          <p14:tracePt t="5182" x="4686300" y="3209925"/>
          <p14:tracePt t="5183" x="4868863" y="3184525"/>
          <p14:tracePt t="5197" x="5324475" y="3159125"/>
          <p14:tracePt t="5200" x="5457825" y="3159125"/>
          <p14:tracePt t="5215" x="5838825" y="3159125"/>
          <p14:tracePt t="5217" x="5938838" y="3159125"/>
          <p14:tracePt t="5230" x="6145213" y="3159125"/>
          <p14:tracePt t="5233" x="6253163" y="3159125"/>
          <p14:tracePt t="5248" x="6453188" y="3209925"/>
          <p14:tracePt t="5251" x="6502400" y="3209925"/>
          <p14:tracePt t="5264" x="6535738" y="3209925"/>
          <p14:tracePt t="5272" x="6535738" y="3233738"/>
          <p14:tracePt t="5282" x="6477000" y="3233738"/>
          <p14:tracePt t="5283" x="6427788" y="3233738"/>
          <p14:tracePt t="5297" x="6327775" y="3209925"/>
          <p14:tracePt t="5299" x="6278563" y="3209925"/>
          <p14:tracePt t="5315" x="6046788" y="3184525"/>
          <p14:tracePt t="5315" x="5938838" y="3184525"/>
          <p14:tracePt t="5318" x="5864225" y="3184525"/>
          <p14:tracePt t="5330" x="5581650" y="3159125"/>
          <p14:tracePt t="5333" x="5507038" y="3159125"/>
          <p14:tracePt t="5348" x="5275263" y="3159125"/>
          <p14:tracePt t="5350" x="5175250" y="3159125"/>
          <p14:tracePt t="5364" x="4992688" y="3135313"/>
          <p14:tracePt t="5365" x="4918075" y="3135313"/>
          <p14:tracePt t="5381" x="4868863" y="3135313"/>
          <p14:tracePt t="5381" x="4611688" y="3135313"/>
          <p14:tracePt t="5384" x="4560888" y="3135313"/>
          <p14:tracePt t="5397" x="4403725" y="3159125"/>
          <p14:tracePt t="5397" x="4379913" y="3159125"/>
          <p14:tracePt t="5400" x="4329113" y="3159125"/>
          <p14:tracePt t="5415" x="4197350" y="3159125"/>
          <p14:tracePt t="5422" x="4171950" y="3184525"/>
          <p14:tracePt t="5430" x="4122738" y="3184525"/>
          <p14:tracePt t="5439" x="4097338" y="3184525"/>
          <p14:tracePt t="5464" x="4122738" y="3184525"/>
          <p14:tracePt t="5472" x="4146550" y="3184525"/>
          <p14:tracePt t="5477" x="4171950" y="3184525"/>
          <p14:tracePt t="5481" x="4197350" y="3184525"/>
          <p14:tracePt t="5489" x="4229100" y="3184525"/>
          <p14:tracePt t="5498" x="4279900" y="3184525"/>
          <p14:tracePt t="5500" x="4305300" y="3184525"/>
          <p14:tracePt t="5514" x="4329113" y="3159125"/>
          <p14:tracePt t="5517" x="4379913" y="3159125"/>
          <p14:tracePt t="5531" x="4429125" y="3159125"/>
          <p14:tracePt t="5534" x="4478338" y="3159125"/>
          <p14:tracePt t="5548" x="4586288" y="3159125"/>
          <p14:tracePt t="5551" x="4611688" y="3184525"/>
          <p14:tracePt t="5565" x="4794250" y="3184525"/>
          <p14:tracePt t="5567" x="4843463" y="3184525"/>
          <p14:tracePt t="5580" x="4967288" y="3209925"/>
          <p14:tracePt t="5583" x="5067300" y="3184525"/>
          <p14:tracePt t="5599" x="5126038" y="3184525"/>
          <p14:tracePt t="5599" x="5224463" y="3159125"/>
          <p14:tracePt t="6045" x="8069263" y="1566863"/>
          <p14:tracePt t="6050" x="8045450" y="1566863"/>
          <p14:tracePt t="6055" x="8020050" y="1566863"/>
          <p14:tracePt t="6058" x="7994650" y="1592263"/>
          <p14:tracePt t="6065" x="7962900" y="1592263"/>
          <p14:tracePt t="6072" x="7937500" y="1617663"/>
          <p14:tracePt t="6081" x="7886700" y="1617663"/>
          <p14:tracePt t="6084" x="7886700" y="1592263"/>
          <p14:tracePt t="6089" x="7862888" y="1592263"/>
          <p14:tracePt t="6109" x="7837488" y="1592263"/>
          <p14:tracePt t="6139" x="7837488" y="1617663"/>
          <p14:tracePt t="6150" x="7862888" y="1641475"/>
          <p14:tracePt t="6158" x="7886700" y="1666875"/>
          <p14:tracePt t="6165" x="7912100" y="1666875"/>
          <p14:tracePt t="6167" x="7962900" y="1666875"/>
          <p14:tracePt t="6172" x="7994650" y="1666875"/>
          <p14:tracePt t="6181" x="8045450" y="1666875"/>
          <p14:tracePt t="6181" x="8069263" y="1666875"/>
          <p14:tracePt t="6183" x="8143875" y="1666875"/>
          <p14:tracePt t="6198" x="8277225" y="1666875"/>
          <p14:tracePt t="6200" x="8351838" y="1641475"/>
          <p14:tracePt t="6214" x="8526463" y="1617663"/>
          <p14:tracePt t="6216" x="8550275" y="1592263"/>
          <p14:tracePt t="6231" x="8709025" y="1566863"/>
          <p14:tracePt t="6234" x="8732838" y="1517650"/>
          <p14:tracePt t="6247" x="8832850" y="1468438"/>
          <p14:tracePt t="6250" x="8891588" y="1435100"/>
          <p14:tracePt t="6266" x="8940800" y="1335088"/>
          <p14:tracePt t="6267" x="8966200" y="1309688"/>
          <p14:tracePt t="6281" x="8990013" y="1211263"/>
          <p14:tracePt t="6283" x="8990013" y="1177925"/>
          <p14:tracePt t="6298" x="8990013" y="1077913"/>
          <p14:tracePt t="6300" x="8990013" y="1052513"/>
          <p14:tracePt t="6314" x="8940800" y="977900"/>
          <p14:tracePt t="6315" x="8915400" y="954088"/>
          <p14:tracePt t="6331" x="8783638" y="895350"/>
          <p14:tracePt t="6334" x="8732838" y="869950"/>
          <p14:tracePt t="6347" x="8583613" y="846138"/>
          <p14:tracePt t="6351" x="8501063" y="820738"/>
          <p14:tracePt t="6365" x="8277225" y="820738"/>
          <p14:tracePt t="6367" x="8218488" y="820738"/>
          <p14:tracePt t="6381" x="8069263" y="846138"/>
          <p14:tracePt t="6381" x="7994650" y="869950"/>
          <p14:tracePt t="6385" x="7937500" y="895350"/>
          <p14:tracePt t="6398" x="7737475" y="954088"/>
          <p14:tracePt t="6400" x="7680325" y="954088"/>
          <p14:tracePt t="6414" x="7580313" y="1028700"/>
          <p14:tracePt t="6417" x="7556500" y="1052513"/>
          <p14:tracePt t="6431" x="7505700" y="1152525"/>
          <p14:tracePt t="6434" x="7505700" y="1177925"/>
          <p14:tracePt t="6447" x="7505700" y="1260475"/>
          <p14:tracePt t="6452" x="7556500" y="1309688"/>
          <p14:tracePt t="6465" x="7605713" y="1409700"/>
          <p14:tracePt t="6467" x="7654925" y="1409700"/>
          <p14:tracePt t="6481" x="7713663" y="1468438"/>
          <p14:tracePt t="6481" x="7762875" y="1492250"/>
          <p14:tracePt t="6484" x="7788275" y="1492250"/>
          <p14:tracePt t="6498" x="7962900" y="1492250"/>
          <p14:tracePt t="6500" x="8045450" y="1492250"/>
          <p14:tracePt t="6514" x="8143875" y="1492250"/>
          <p14:tracePt t="6515" x="8169275" y="1492250"/>
          <p14:tracePt t="6532" x="8377238" y="1468438"/>
          <p14:tracePt t="6534" x="8426450" y="1435100"/>
          <p14:tracePt t="6547" x="8526463" y="1384300"/>
          <p14:tracePt t="6550" x="8583613" y="1360488"/>
          <p14:tracePt t="6565" x="8658225" y="1285875"/>
          <p14:tracePt t="6567" x="8683625" y="1235075"/>
          <p14:tracePt t="6581" x="8709025" y="1177925"/>
          <p14:tracePt t="6583" x="8709025" y="1127125"/>
          <p14:tracePt t="6598" x="8709025" y="1028700"/>
          <p14:tracePt t="6601" x="8709025" y="977900"/>
          <p14:tracePt t="6614" x="8658225" y="954088"/>
          <p14:tracePt t="6615" x="8634413" y="895350"/>
          <p14:tracePt t="6631" x="8475663" y="846138"/>
          <p14:tracePt t="6634" x="8451850" y="846138"/>
          <p14:tracePt t="6647" x="8351838" y="820738"/>
          <p14:tracePt t="6649" x="8302625" y="820738"/>
          <p14:tracePt t="6665" x="8120063" y="820738"/>
          <p14:tracePt t="6667" x="8069263" y="820738"/>
          <p14:tracePt t="6680" x="7994650" y="846138"/>
          <p14:tracePt t="6684" x="7962900" y="869950"/>
          <p14:tracePt t="6684" x="7937500" y="895350"/>
          <p14:tracePt t="6698" x="7837488" y="954088"/>
          <p14:tracePt t="6700" x="7837488" y="977900"/>
          <p14:tracePt t="6714" x="7788275" y="1028700"/>
          <p14:tracePt t="6716" x="7762875" y="1052513"/>
          <p14:tracePt t="6732" x="7788275" y="1177925"/>
          <p14:tracePt t="6733" x="7837488" y="1211263"/>
          <p14:tracePt t="6747" x="7886700" y="1285875"/>
          <p14:tracePt t="6751" x="7937500" y="1309688"/>
          <p14:tracePt t="6765" x="7994650" y="1309688"/>
          <p14:tracePt t="6765" x="8045450" y="1335088"/>
          <p14:tracePt t="6770" x="8069263" y="1335088"/>
          <p14:tracePt t="6780" x="8143875" y="1335088"/>
          <p14:tracePt t="6789" x="8169275" y="1309688"/>
          <p14:tracePt t="6798" x="8243888" y="1285875"/>
          <p14:tracePt t="6800" x="8243888" y="1260475"/>
          <p14:tracePt t="6814" x="8302625" y="1211263"/>
          <p14:tracePt t="6817" x="8302625" y="1177925"/>
          <p14:tracePt t="6831" x="8302625" y="1103313"/>
          <p14:tracePt t="6835" x="8277225" y="1077913"/>
          <p14:tracePt t="6847" x="8243888" y="1052513"/>
          <p14:tracePt t="6847" x="8218488" y="1052513"/>
          <p14:tracePt t="6850" x="8169275" y="1052513"/>
          <p14:tracePt t="6865" x="8120063" y="1052513"/>
          <p14:tracePt t="6867" x="8020050" y="1052513"/>
          <p14:tracePt t="6880" x="7962900" y="1052513"/>
          <p14:tracePt t="6881" x="7937500" y="1077913"/>
          <p14:tracePt t="6882" x="7862888" y="1077913"/>
          <p14:tracePt t="7428" x="7812088" y="3233738"/>
          <p14:tracePt t="7434" x="7837488" y="3233738"/>
          <p14:tracePt t="7451" x="7862888" y="3233738"/>
          <p14:tracePt t="7484" x="7862888" y="3209925"/>
          <p14:tracePt t="7490" x="7886700" y="3209925"/>
          <p14:tracePt t="7515" x="7912100" y="3209925"/>
          <p14:tracePt t="7524" x="7937500" y="3209925"/>
          <p14:tracePt t="7533" x="7962900" y="3209925"/>
          <p14:tracePt t="7539" x="7962900" y="3233738"/>
          <p14:tracePt t="7548" x="7962900" y="3259138"/>
          <p14:tracePt t="7564" x="7994650" y="3259138"/>
          <p14:tracePt t="7630" x="7962900" y="3259138"/>
          <p14:tracePt t="7684" x="7962900" y="3233738"/>
          <p14:tracePt t="7701" x="7962900" y="3209925"/>
          <p14:tracePt t="7709" x="7962900" y="3184525"/>
          <p14:tracePt t="8061" x="6303963" y="3109913"/>
          <p14:tracePt t="8064" x="6253163" y="3135313"/>
          <p14:tracePt t="8064" x="6253163" y="3159125"/>
          <p14:tracePt t="8072" x="6253163" y="3184525"/>
          <p14:tracePt t="8076" x="6253163" y="3233738"/>
          <p14:tracePt t="8114" x="6278563" y="3259138"/>
          <p14:tracePt t="8117" x="6303963" y="3259138"/>
          <p14:tracePt t="8125" x="6327775" y="3259138"/>
          <p14:tracePt t="8131" x="6353175" y="3259138"/>
          <p14:tracePt t="8133" x="6402388" y="3259138"/>
          <p14:tracePt t="8148" x="6427788" y="3259138"/>
          <p14:tracePt t="8148" x="6477000" y="3259138"/>
          <p14:tracePt t="8149" x="6535738" y="3233738"/>
          <p14:tracePt t="8151" x="6584950" y="3209925"/>
          <p14:tracePt t="8164" x="6710363" y="3159125"/>
          <p14:tracePt t="8164" x="6784975" y="3135313"/>
          <p14:tracePt t="8167" x="6842125" y="3109913"/>
          <p14:tracePt t="8182" x="7016750" y="3027363"/>
          <p14:tracePt t="8184" x="7065963" y="3001963"/>
          <p14:tracePt t="8197" x="7199313" y="2901950"/>
          <p14:tracePt t="8200" x="7199313" y="2852738"/>
          <p14:tracePt t="8215" x="7273925" y="2744788"/>
          <p14:tracePt t="8217" x="7273925" y="2719388"/>
          <p14:tracePt t="8230" x="7273925" y="2644775"/>
          <p14:tracePt t="8232" x="7248525" y="2595563"/>
          <p14:tracePt t="8248" x="7173913" y="2462213"/>
          <p14:tracePt t="8250" x="7124700" y="2413000"/>
          <p14:tracePt t="8264" x="7091363" y="2387600"/>
          <p14:tracePt t="8266" x="7042150" y="2363788"/>
          <p14:tracePt t="8282" x="6892925" y="2263775"/>
          <p14:tracePt t="8284" x="6867525" y="2230438"/>
          <p14:tracePt t="8297" x="6710363" y="2206625"/>
          <p14:tracePt t="8301" x="6635750" y="2206625"/>
          <p14:tracePt t="8315" x="6477000" y="2230438"/>
          <p14:tracePt t="8317" x="6427788" y="2230438"/>
          <p14:tracePt t="8331" x="6253163" y="2312988"/>
          <p14:tracePt t="8333" x="6196013" y="2338388"/>
          <p14:tracePt t="8348" x="6096000" y="2413000"/>
          <p14:tracePt t="8350" x="6070600" y="2462213"/>
          <p14:tracePt t="8364" x="6046788" y="2520950"/>
          <p14:tracePt t="8366" x="6046788" y="2546350"/>
          <p14:tracePt t="8382" x="6046788" y="2695575"/>
          <p14:tracePt t="8384" x="6046788" y="2744788"/>
          <p14:tracePt t="8397" x="6096000" y="2827338"/>
          <p14:tracePt t="8399" x="6121400" y="2852738"/>
          <p14:tracePt t="8415" x="6278563" y="2927350"/>
          <p14:tracePt t="8417" x="6327775" y="2952750"/>
          <p14:tracePt t="8431" x="6427788" y="3001963"/>
          <p14:tracePt t="8434" x="6453188" y="3027363"/>
          <p14:tracePt t="8448" x="6535738" y="3027363"/>
          <p14:tracePt t="8449" x="6584950" y="3027363"/>
          <p14:tracePt t="8450" x="6610350" y="3027363"/>
          <p14:tracePt t="8464" x="6710363" y="3027363"/>
          <p14:tracePt t="8468" x="6759575" y="3027363"/>
          <p14:tracePt t="8482" x="6892925" y="2976563"/>
          <p14:tracePt t="8497" x="6991350" y="2927350"/>
          <p14:tracePt t="8500" x="7016750" y="2901950"/>
          <p14:tracePt t="8515" x="7042150" y="2852738"/>
          <p14:tracePt t="8517" x="7065963" y="2852738"/>
          <p14:tracePt t="8531" x="7065963" y="2827338"/>
          <p14:tracePt t="8531" x="7091363" y="2744788"/>
          <p14:tracePt t="8534" x="7091363" y="2719388"/>
          <p14:tracePt t="8548" x="7091363" y="2644775"/>
          <p14:tracePt t="8550" x="7065963" y="2644775"/>
          <p14:tracePt t="8564" x="7065963" y="2595563"/>
          <p14:tracePt t="8565" x="7065963" y="2570163"/>
          <p14:tracePt t="8582" x="7042150" y="2546350"/>
          <p14:tracePt t="8598" x="7016750" y="2546350"/>
          <p14:tracePt t="8600" x="7016750" y="2520950"/>
          <p14:tracePt t="8615" x="6991350" y="2520950"/>
          <p14:tracePt t="8626" x="6967538" y="2520950"/>
          <p14:tracePt t="8631" x="6942138" y="2520950"/>
          <p14:tracePt t="8634" x="6916738" y="2546350"/>
          <p14:tracePt t="8648" x="6892925" y="2546350"/>
          <p14:tracePt t="8656" x="6892925" y="2570163"/>
          <p14:tracePt t="8664" x="6867525" y="2570163"/>
          <p14:tracePt t="8673" x="6842125" y="2570163"/>
          <p14:tracePt t="8700" x="6808788" y="2570163"/>
          <p14:tracePt t="8717" x="6784975" y="2570163"/>
          <p14:tracePt t="8731" x="6759575" y="2570163"/>
          <p14:tracePt t="8735" x="6734175" y="2570163"/>
          <p14:tracePt t="8764" x="6734175" y="2595563"/>
          <p14:tracePt t="8780" x="6759575" y="2595563"/>
          <p14:tracePt t="8789" x="6808788" y="2570163"/>
          <p14:tracePt t="8793" x="6842125" y="2570163"/>
          <p14:tracePt t="8799" x="6892925" y="2546350"/>
          <p14:tracePt t="8801" x="6916738" y="2546350"/>
          <p14:tracePt t="8814" x="6967538" y="2520950"/>
          <p14:tracePt t="9270" x="7680325" y="1666875"/>
          <p14:tracePt t="9272" x="7680325" y="1692275"/>
          <p14:tracePt t="9272" x="7680325" y="1725613"/>
          <p14:tracePt t="9275" x="7680325" y="1749425"/>
          <p14:tracePt t="9298" x="7680325" y="1725613"/>
          <p14:tracePt t="9314" x="7713663" y="1725613"/>
          <p14:tracePt t="9325" x="7737475" y="1725613"/>
          <p14:tracePt t="9334" x="7762875" y="1725613"/>
          <p14:tracePt t="9342" x="7788275" y="1725613"/>
          <p14:tracePt t="9347" x="7788275" y="1692275"/>
          <p14:tracePt t="9350" x="7837488" y="1692275"/>
          <p14:tracePt t="9356" x="7862888" y="1692275"/>
          <p14:tracePt t="9365" x="7886700" y="1692275"/>
          <p14:tracePt t="9365" x="7937500" y="1666875"/>
          <p14:tracePt t="9367" x="7962900" y="1641475"/>
          <p14:tracePt t="9380" x="8069263" y="1592263"/>
          <p14:tracePt t="9383" x="8094663" y="1592263"/>
          <p14:tracePt t="9398" x="8218488" y="1517650"/>
          <p14:tracePt t="9399" x="8243888" y="1492250"/>
          <p14:tracePt t="9402" x="8277225" y="1492250"/>
          <p14:tracePt t="9414" x="8351838" y="1435100"/>
          <p14:tracePt t="9416" x="8351838" y="1409700"/>
          <p14:tracePt t="9432" x="8377238" y="1409700"/>
          <p14:tracePt t="9432" x="8451850" y="1335088"/>
          <p14:tracePt t="9434" x="8451850" y="1309688"/>
          <p14:tracePt t="9447" x="8475663" y="1235075"/>
          <p14:tracePt t="9451" x="8475663" y="1211263"/>
          <p14:tracePt t="9465" x="8475663" y="1127125"/>
          <p14:tracePt t="9467" x="8475663" y="1077913"/>
          <p14:tracePt t="9480" x="8475663" y="1028700"/>
          <p14:tracePt t="9482" x="8475663" y="977900"/>
          <p14:tracePt t="9499" x="8475663" y="895350"/>
          <p14:tracePt t="9501" x="8475663" y="846138"/>
          <p14:tracePt t="9514" x="8426450" y="795338"/>
          <p14:tracePt t="9517" x="8426450" y="746125"/>
          <p14:tracePt t="9532" x="8326438" y="720725"/>
          <p14:tracePt t="9534" x="8302625" y="671513"/>
          <p14:tracePt t="9547" x="8194675" y="638175"/>
          <p14:tracePt t="9551" x="8143875" y="638175"/>
          <p14:tracePt t="9565" x="8045450" y="638175"/>
          <p14:tracePt t="9567" x="7962900" y="638175"/>
          <p14:tracePt t="9581" x="7862888" y="671513"/>
          <p14:tracePt t="9582" x="7812088" y="696913"/>
          <p14:tracePt t="9599" x="7631113" y="795338"/>
          <p14:tracePt t="9601" x="7580313" y="795338"/>
          <p14:tracePt t="9614" x="7480300" y="869950"/>
          <p14:tracePt t="9617" x="7456488" y="895350"/>
          <p14:tracePt t="9632" x="7373938" y="977900"/>
          <p14:tracePt t="9634" x="7373938" y="1003300"/>
          <p14:tracePt t="9647" x="7348538" y="1052513"/>
          <p14:tracePt t="9649" x="7348538" y="1077913"/>
          <p14:tracePt t="9665" x="7373938" y="1211263"/>
          <p14:tracePt t="9667" x="7405688" y="1211263"/>
          <p14:tracePt t="9681" x="7456488" y="1260475"/>
          <p14:tracePt t="9681" x="7480300" y="1285875"/>
          <p14:tracePt t="9684" x="7480300" y="1309688"/>
          <p14:tracePt t="9698" x="7531100" y="1335088"/>
          <p14:tracePt t="9700" x="7556500" y="1360488"/>
          <p14:tracePt t="9714" x="7580313" y="1384300"/>
          <p14:tracePt t="9714" x="7654925" y="1409700"/>
          <p14:tracePt t="9715" x="7680325" y="1409700"/>
          <p14:tracePt t="9718" x="7737475" y="1409700"/>
          <p14:tracePt t="9732" x="7886700" y="1409700"/>
          <p14:tracePt t="9734" x="7962900" y="1409700"/>
          <p14:tracePt t="9747" x="8120063" y="1409700"/>
          <p14:tracePt t="9750" x="8143875" y="1409700"/>
          <p14:tracePt t="9765" x="8302625" y="1384300"/>
          <p14:tracePt t="9768" x="8326438" y="1384300"/>
          <p14:tracePt t="9781" x="8401050" y="1309688"/>
          <p14:tracePt t="9784" x="8426450" y="1285875"/>
          <p14:tracePt t="9798" x="8426450" y="1211263"/>
          <p14:tracePt t="9801" x="8426450" y="1177925"/>
          <p14:tracePt t="9814" x="8426450" y="1077913"/>
          <p14:tracePt t="9818" x="8401050" y="1052513"/>
          <p14:tracePt t="9832" x="8351838" y="954088"/>
          <p14:tracePt t="9834" x="8326438" y="954088"/>
          <p14:tracePt t="9847" x="8243888" y="869950"/>
          <p14:tracePt t="9851" x="8218488" y="846138"/>
          <p14:tracePt t="9865" x="8143875" y="795338"/>
          <p14:tracePt t="9867" x="8120063" y="795338"/>
          <p14:tracePt t="9880" x="8045450" y="771525"/>
          <p14:tracePt t="9882" x="7994650" y="746125"/>
          <p14:tracePt t="9899" x="7937500" y="746125"/>
          <p14:tracePt t="9899" x="7886700" y="746125"/>
          <p14:tracePt t="9901" x="7862888" y="746125"/>
          <p14:tracePt t="9914" x="7837488" y="795338"/>
          <p14:tracePt t="9916" x="7812088" y="795338"/>
          <p14:tracePt t="9932" x="7762875" y="895350"/>
          <p14:tracePt t="9934" x="7737475" y="1003300"/>
          <p14:tracePt t="9947" x="7713663" y="1028700"/>
          <p14:tracePt t="9948" x="7737475" y="1103313"/>
          <p14:tracePt t="10161" x="7631113" y="3541713"/>
          <p14:tracePt t="10163" x="7605713" y="3598863"/>
          <p14:tracePt t="10167" x="7605713" y="3624263"/>
          <p14:tracePt t="10197" x="7631113" y="3624263"/>
          <p14:tracePt t="10210" x="7654925" y="3624263"/>
          <p14:tracePt t="10222" x="7680325" y="3624263"/>
          <p14:tracePt t="10231" x="7737475" y="3624263"/>
          <p14:tracePt t="10234" x="7762875" y="3624263"/>
          <p14:tracePt t="10240" x="7788275" y="3624263"/>
          <p14:tracePt t="10249" x="7837488" y="3624263"/>
          <p14:tracePt t="10249" x="7862888" y="3624263"/>
          <p14:tracePt t="10251" x="7912100" y="3624263"/>
          <p14:tracePt t="10264" x="7994650" y="3573463"/>
          <p14:tracePt t="10266" x="8045450" y="3541713"/>
          <p14:tracePt t="10282" x="8094663" y="3541713"/>
          <p14:tracePt t="10282" x="8218488" y="3441700"/>
          <p14:tracePt t="10284" x="8243888" y="3390900"/>
          <p14:tracePt t="10297" x="8326438" y="3316288"/>
          <p14:tracePt t="10298" x="8351838" y="3259138"/>
          <p14:tracePt t="10300" x="8351838" y="3184525"/>
          <p14:tracePt t="10315" x="8426450" y="3027363"/>
          <p14:tracePt t="10317" x="8451850" y="2952750"/>
          <p14:tracePt t="10331" x="8475663" y="2744788"/>
          <p14:tracePt t="10333" x="8475663" y="2670175"/>
          <p14:tracePt t="10348" x="8475663" y="2520950"/>
          <p14:tracePt t="10350" x="8451850" y="2462213"/>
          <p14:tracePt t="10364" x="8401050" y="2312988"/>
          <p14:tracePt t="10366" x="8351838" y="2289175"/>
          <p14:tracePt t="10382" x="8277225" y="2206625"/>
          <p14:tracePt t="10384" x="8243888" y="2206625"/>
          <p14:tracePt t="10397" x="8143875" y="2181225"/>
          <p14:tracePt t="10401" x="8094663" y="2181225"/>
          <p14:tracePt t="10415" x="7962900" y="2206625"/>
          <p14:tracePt t="10418" x="7937500" y="2206625"/>
          <p14:tracePt t="10431" x="7837488" y="2263775"/>
          <p14:tracePt t="10433" x="7788275" y="2289175"/>
          <p14:tracePt t="10449" x="7762875" y="2312988"/>
          <p14:tracePt t="10449" x="7631113" y="2387600"/>
          <p14:tracePt t="10453" x="7580313" y="2413000"/>
          <p14:tracePt t="10464" x="7505700" y="2546350"/>
          <p14:tracePt t="10468" x="7480300" y="2570163"/>
          <p14:tracePt t="10482" x="7480300" y="2670175"/>
          <p14:tracePt t="10484" x="7480300" y="2695575"/>
          <p14:tracePt t="10497" x="7480300" y="2852738"/>
          <p14:tracePt t="10506" x="7505700" y="2901950"/>
          <p14:tracePt t="10515" x="7556500" y="2952750"/>
          <p14:tracePt t="10517" x="7580313" y="2976563"/>
          <p14:tracePt t="10531" x="7680325" y="3027363"/>
          <p14:tracePt t="10534" x="7737475" y="3027363"/>
          <p14:tracePt t="10549" x="7862888" y="3060700"/>
          <p14:tracePt t="10551" x="7886700" y="3060700"/>
          <p14:tracePt t="10564" x="7962900" y="3060700"/>
          <p14:tracePt t="10564" x="8020050" y="3060700"/>
          <p14:tracePt t="10566" x="8069263" y="3060700"/>
          <p14:tracePt t="10582" x="8143875" y="3027363"/>
          <p14:tracePt t="10584" x="8169275" y="3027363"/>
          <p14:tracePt t="10598" x="8243888" y="3027363"/>
          <p14:tracePt t="10598" x="8277225" y="2976563"/>
          <p14:tracePt t="10601" x="8302625" y="2976563"/>
          <p14:tracePt t="10615" x="8351838" y="2927350"/>
          <p14:tracePt t="10618" x="8377238" y="2927350"/>
          <p14:tracePt t="10631" x="8377238" y="2878138"/>
          <p14:tracePt t="10643" x="8377238" y="2852738"/>
          <p14:tracePt t="10659" x="8351838" y="2852738"/>
          <p14:tracePt t="10665" x="8351838" y="2827338"/>
          <p14:tracePt t="10675" x="8326438" y="2827338"/>
          <p14:tracePt t="10682" x="8326438" y="2803525"/>
          <p14:tracePt t="10684" x="8302625" y="2803525"/>
          <p14:tracePt t="10697" x="8277225" y="2778125"/>
          <p14:tracePt t="10702" x="8243888" y="2778125"/>
          <p14:tracePt t="10715" x="8243888" y="2744788"/>
          <p14:tracePt t="10717" x="8218488" y="2744788"/>
          <p14:tracePt t="10731" x="8194675" y="2744788"/>
          <p14:tracePt t="10740" x="8169275" y="2744788"/>
          <p14:tracePt t="10761" x="8169275" y="2719388"/>
          <p14:tracePt t="11207" x="6303963" y="3001963"/>
          <p14:tracePt t="11209" x="6278563" y="3027363"/>
          <p14:tracePt t="11214" x="6253163" y="3060700"/>
          <p14:tracePt t="11217" x="6253163" y="3109913"/>
          <p14:tracePt t="11222" x="6253163" y="3135313"/>
          <p14:tracePt t="11232" x="6253163" y="3159125"/>
          <p14:tracePt t="11256" x="6278563" y="3209925"/>
          <p14:tracePt t="11258" x="6303963" y="3209925"/>
          <p14:tracePt t="11265" x="6327775" y="3209925"/>
          <p14:tracePt t="11273" x="6353175" y="3209925"/>
          <p14:tracePt t="11275" x="6402388" y="3209925"/>
          <p14:tracePt t="11282" x="6427788" y="3209925"/>
          <p14:tracePt t="11285" x="6453188" y="3209925"/>
          <p14:tracePt t="11299" x="6584950" y="3209925"/>
          <p14:tracePt t="11300" x="6610350" y="3184525"/>
          <p14:tracePt t="11314" x="6710363" y="3159125"/>
          <p14:tracePt t="11316" x="6734175" y="3135313"/>
          <p14:tracePt t="11332" x="6916738" y="3027363"/>
          <p14:tracePt t="11334" x="6967538" y="2976563"/>
          <p14:tracePt t="11347" x="7016750" y="2878138"/>
          <p14:tracePt t="11351" x="7016750" y="2852738"/>
          <p14:tracePt t="11365" x="7065963" y="2719388"/>
          <p14:tracePt t="11367" x="7065963" y="2670175"/>
          <p14:tracePt t="11381" x="7065963" y="2620963"/>
          <p14:tracePt t="11382" x="7065963" y="2570163"/>
          <p14:tracePt t="11399" x="6991350" y="2520950"/>
          <p14:tracePt t="11399" x="6991350" y="2487613"/>
          <p14:tracePt t="11401" x="6942138" y="2462213"/>
          <p14:tracePt t="11414" x="6842125" y="2462213"/>
          <p14:tracePt t="11418" x="6808788" y="2462213"/>
          <p14:tracePt t="11432" x="6684963" y="2462213"/>
          <p14:tracePt t="11435" x="6635750" y="2462213"/>
          <p14:tracePt t="11447" x="6502400" y="2487613"/>
          <p14:tracePt t="11451" x="6477000" y="2520950"/>
          <p14:tracePt t="11465" x="6378575" y="2570163"/>
          <p14:tracePt t="11467" x="6353175" y="2595563"/>
          <p14:tracePt t="11481" x="6327775" y="2670175"/>
          <p14:tracePt t="11483" x="6327775" y="2695575"/>
          <p14:tracePt t="11483" x="6303963" y="2744788"/>
          <p14:tracePt t="11499" x="6303963" y="2827338"/>
          <p14:tracePt t="11501" x="6327775" y="2852738"/>
          <p14:tracePt t="11514" x="6353175" y="2878138"/>
          <p14:tracePt t="11514" x="6378575" y="2901950"/>
          <p14:tracePt t="11517" x="6402388" y="2901950"/>
          <p14:tracePt t="11532" x="6502400" y="2927350"/>
          <p14:tracePt t="11535" x="6535738" y="2927350"/>
          <p14:tracePt t="11547" x="6610350" y="2878138"/>
          <p14:tracePt t="11549" x="6635750" y="2878138"/>
          <p14:tracePt t="11565" x="6808788" y="2827338"/>
          <p14:tracePt t="11567" x="6808788" y="2778125"/>
          <p14:tracePt t="11581" x="6892925" y="2744788"/>
          <p14:tracePt t="11599" x="6916738" y="2744788"/>
          <p14:tracePt t="11606" x="6916738" y="2695575"/>
          <p14:tracePt t="11614" x="6892925" y="2695575"/>
          <p14:tracePt t="11626" x="6867525" y="2644775"/>
          <p14:tracePt t="11712" x="6784975" y="2878138"/>
          <p14:tracePt t="11714" x="6784975" y="2901950"/>
          <p14:tracePt t="11718" x="6759575" y="2927350"/>
          <p14:tracePt t="11731" x="6734175" y="2927350"/>
          <p14:tracePt t="11749" x="6759575" y="2927350"/>
          <p14:tracePt t="11756" x="6734175" y="2927350"/>
          <p14:tracePt t="11782" x="6710363" y="2927350"/>
          <p14:tracePt t="11855" x="6892925" y="2901950"/>
          <p14:tracePt t="11857" x="6916738" y="2901950"/>
          <p14:tracePt t="11859" x="6942138" y="2901950"/>
          <p14:tracePt t="11866" x="6967538" y="2901950"/>
          <p14:tracePt t="11868" x="6991350" y="2878138"/>
          <p14:tracePt t="11881" x="6991350" y="2852738"/>
          <p14:tracePt t="11888" x="6991350" y="2827338"/>
          <p14:tracePt t="11898" x="6991350" y="2803525"/>
          <p14:tracePt t="11899" x="7016750" y="2778125"/>
          <p14:tracePt t="11918" x="6991350" y="2778125"/>
          <p14:tracePt t="11932" x="6942138" y="2852738"/>
          <p14:tracePt t="11934" x="6892925" y="2852738"/>
          <p14:tracePt t="11947" x="6808788" y="2927350"/>
          <p14:tracePt t="11949" x="6784975" y="2927350"/>
          <p14:tracePt t="11965" x="6584950" y="3027363"/>
          <p14:tracePt t="11967" x="6535738" y="3060700"/>
          <p14:tracePt t="11981" x="6378575" y="3109913"/>
          <p14:tracePt t="11984" x="6327775" y="3135313"/>
          <p14:tracePt t="11998" x="6121400" y="3184525"/>
          <p14:tracePt t="12001" x="6046788" y="3209925"/>
          <p14:tracePt t="12014" x="5813425" y="3259138"/>
          <p14:tracePt t="12018" x="5738813" y="3316288"/>
          <p14:tracePt t="12032" x="5556250" y="3341688"/>
          <p14:tracePt t="12032" x="5457825" y="3341688"/>
          <p14:tracePt t="12034" x="5349875" y="3367088"/>
          <p14:tracePt t="12047" x="5175250" y="3390900"/>
          <p14:tracePt t="12049" x="5067300" y="3416300"/>
          <p14:tracePt t="12065" x="4967288" y="3441700"/>
          <p14:tracePt t="12065" x="4635500" y="3467100"/>
          <p14:tracePt t="12068" x="4511675" y="3467100"/>
          <p14:tracePt t="12080" x="4279900" y="3490913"/>
          <p14:tracePt t="12083" x="4122738" y="3490913"/>
          <p14:tracePt t="12099" x="3608388" y="3490913"/>
          <p14:tracePt t="12101" x="3459163" y="3490913"/>
          <p14:tracePt t="12114" x="3019425" y="3490913"/>
          <p14:tracePt t="12118" x="2870200" y="3490913"/>
          <p14:tracePt t="12132" x="2454275" y="3467100"/>
          <p14:tracePt t="12135" x="2330450" y="3467100"/>
          <p14:tracePt t="12147" x="2098675" y="3441700"/>
          <p14:tracePt t="12148" x="1998663" y="3390900"/>
          <p14:tracePt t="12150" x="1898650" y="3367088"/>
          <p14:tracePt t="12165" x="1617663" y="3341688"/>
          <p14:tracePt t="12168" x="1509713" y="3316288"/>
          <p14:tracePt t="12181" x="1335088" y="3284538"/>
          <p14:tracePt t="12184" x="1252538" y="3259138"/>
          <p14:tracePt t="12185" x="1203325" y="3259138"/>
          <p14:tracePt t="12199" x="1054100" y="3233738"/>
          <p14:tracePt t="12201" x="1028700" y="3209925"/>
          <p14:tracePt t="12214" x="995363" y="3209925"/>
          <p14:tracePt t="12222" x="995363" y="3184525"/>
          <p14:tracePt t="12232" x="1077913" y="3184525"/>
          <p14:tracePt t="12234" x="1128713" y="3184525"/>
          <p14:tracePt t="12247" x="1384300" y="3159125"/>
          <p14:tracePt t="12251" x="1484313" y="3159125"/>
          <p14:tracePt t="12265" x="1692275" y="3135313"/>
          <p14:tracePt t="12266" x="1816100" y="3135313"/>
          <p14:tracePt t="12268" x="1924050" y="3135313"/>
          <p14:tracePt t="12281" x="2330450" y="3135313"/>
          <p14:tracePt t="12285" x="2487613" y="3135313"/>
          <p14:tracePt t="12299" x="2994025" y="3135313"/>
          <p14:tracePt t="12301" x="3176588" y="3135313"/>
          <p14:tracePt t="12314" x="3533775" y="3159125"/>
          <p14:tracePt t="12314" x="3740150" y="3184525"/>
          <p14:tracePt t="12318" x="3922713" y="3209925"/>
          <p14:tracePt t="12332" x="4429125" y="3259138"/>
          <p14:tracePt t="12334" x="4611688" y="3259138"/>
          <p14:tracePt t="12347" x="5067300" y="3341688"/>
          <p14:tracePt t="12351" x="5200650" y="3341688"/>
          <p14:tracePt t="12365" x="5630863" y="3341688"/>
          <p14:tracePt t="12368" x="5738813" y="3341688"/>
          <p14:tracePt t="12381" x="6070600" y="3367088"/>
          <p14:tracePt t="12384" x="6196013" y="3367088"/>
          <p14:tracePt t="12399" x="6402388" y="3341688"/>
          <p14:tracePt t="12401" x="6427788" y="3341688"/>
          <p14:tracePt t="12414" x="6477000" y="3341688"/>
          <p14:tracePt t="12414" x="6502400" y="3341688"/>
          <p14:tracePt t="12423" x="6477000" y="3341688"/>
          <p14:tracePt t="12432" x="6378575" y="3341688"/>
          <p14:tracePt t="12434" x="6303963" y="3341688"/>
          <p14:tracePt t="12447" x="6121400" y="3341688"/>
          <p14:tracePt t="12448" x="6021388" y="3341688"/>
          <p14:tracePt t="12465" x="5481638" y="3316288"/>
          <p14:tracePt t="12468" x="5349875" y="3316288"/>
          <p14:tracePt t="12481" x="5100638" y="3259138"/>
          <p14:tracePt t="12482" x="4967288" y="3233738"/>
          <p14:tracePt t="12498" x="4635500" y="3135313"/>
          <p14:tracePt t="12499" x="4560888" y="3084513"/>
          <p14:tracePt t="12506" x="4403725" y="2952750"/>
          <p14:tracePt t="12514" x="4354513" y="2901950"/>
          <p14:tracePt t="12514" x="4329113" y="2827338"/>
          <p14:tracePt t="12518" x="4305300" y="2719388"/>
          <p14:tracePt t="12749" x="6535738" y="1566863"/>
          <p14:tracePt t="12751" x="6535738" y="1592263"/>
          <p14:tracePt t="12756" x="6561138" y="1592263"/>
          <p14:tracePt t="12760" x="6561138" y="1617663"/>
          <p14:tracePt t="12764" x="6561138" y="1641475"/>
          <p14:tracePt t="12798" x="6535738" y="1641475"/>
          <p14:tracePt t="12802" x="6502400" y="1641475"/>
          <p14:tracePt t="12815" x="6477000" y="1641475"/>
          <p14:tracePt t="12818" x="6453188" y="1641475"/>
          <p14:tracePt t="12823" x="6427788" y="1641475"/>
          <p14:tracePt t="12832" x="6402388" y="1641475"/>
          <p14:tracePt t="12832" x="6353175" y="1617663"/>
          <p14:tracePt t="12834" x="6327775" y="1617663"/>
          <p14:tracePt t="12847" x="6196013" y="1617663"/>
          <p14:tracePt t="12848" x="6145213" y="1617663"/>
          <p14:tracePt t="12851" x="6070600" y="1617663"/>
          <p14:tracePt t="12865" x="5938838" y="1617663"/>
          <p14:tracePt t="12866" x="5838825" y="1617663"/>
          <p14:tracePt t="12867" x="5738813" y="1617663"/>
          <p14:tracePt t="12881" x="5556250" y="1617663"/>
          <p14:tracePt t="12882" x="5457825" y="1617663"/>
          <p14:tracePt t="12898" x="4992688" y="1666875"/>
          <p14:tracePt t="12901" x="4892675" y="1666875"/>
          <p14:tracePt t="12914" x="4478338" y="1692275"/>
          <p14:tracePt t="12918" x="4354513" y="1692275"/>
          <p14:tracePt t="12932" x="3889375" y="1692275"/>
          <p14:tracePt t="12934" x="3740150" y="1692275"/>
          <p14:tracePt t="12947" x="3433763" y="1725613"/>
          <p14:tracePt t="12949" x="3276600" y="1749425"/>
          <p14:tracePt t="12965" x="2736850" y="1774825"/>
          <p14:tracePt t="12967" x="2613025" y="1800225"/>
          <p14:tracePt t="12981" x="2405063" y="1800225"/>
          <p14:tracePt t="12981" x="2305050" y="1824038"/>
          <p14:tracePt t="12985" x="2255838" y="1824038"/>
          <p14:tracePt t="12999" x="2073275" y="1824038"/>
          <p14:tracePt t="13001" x="2024063" y="1824038"/>
          <p14:tracePt t="13014" x="1998663" y="1824038"/>
          <p14:tracePt t="13016" x="1973263" y="1824038"/>
          <p14:tracePt t="13032" x="1998663" y="1824038"/>
          <p14:tracePt t="13035" x="2024063" y="1800225"/>
          <p14:tracePt t="13047" x="2122488" y="1800225"/>
          <p14:tracePt t="13048" x="2206625" y="1800225"/>
          <p14:tracePt t="13051" x="2281238" y="1774825"/>
          <p14:tracePt t="13065" x="2487613" y="1774825"/>
          <p14:tracePt t="13066" x="2587625" y="1774825"/>
          <p14:tracePt t="13068" x="2687638" y="1774825"/>
          <p14:tracePt t="13081" x="2919413" y="1749425"/>
          <p14:tracePt t="13082" x="3052763" y="1725613"/>
          <p14:tracePt t="13099" x="3665538" y="1692275"/>
          <p14:tracePt t="13101" x="3814763" y="1692275"/>
          <p14:tracePt t="13114" x="4171950" y="1692275"/>
          <p14:tracePt t="13116" x="4329113" y="1692275"/>
          <p14:tracePt t="13132" x="4818063" y="1692275"/>
          <p14:tracePt t="13132" x="4992688" y="1692275"/>
          <p14:tracePt t="13134" x="5175250" y="1692275"/>
          <p14:tracePt t="13147" x="5581650" y="1692275"/>
          <p14:tracePt t="13151" x="5738813" y="1692275"/>
          <p14:tracePt t="13165" x="6021388" y="1725613"/>
          <p14:tracePt t="13166" x="6121400" y="1725613"/>
          <p14:tracePt t="13167" x="6253163" y="1725613"/>
          <p14:tracePt t="13181" x="6453188" y="1749425"/>
          <p14:tracePt t="13181" x="6584950" y="1749425"/>
          <p14:tracePt t="13184" x="6684963" y="1774825"/>
          <p14:tracePt t="13199" x="6892925" y="1774825"/>
          <p14:tracePt t="13201" x="6942138" y="1774825"/>
          <p14:tracePt t="13214" x="7016750" y="1774825"/>
          <p14:tracePt t="13218" x="7042150" y="1774825"/>
          <p14:tracePt t="13235" x="7016750" y="1774825"/>
          <p14:tracePt t="13247" x="6916738" y="1774825"/>
          <p14:tracePt t="13249" x="6867525" y="1774825"/>
          <p14:tracePt t="13265" x="6502400" y="1749425"/>
          <p14:tracePt t="13268" x="6427788" y="1725613"/>
          <p14:tracePt t="13281" x="6196013" y="1725613"/>
          <p14:tracePt t="13281" x="6070600" y="1692275"/>
          <p14:tracePt t="13285" x="5938838" y="1692275"/>
          <p14:tracePt t="13298" x="5556250" y="1692275"/>
          <p14:tracePt t="13301" x="5457825" y="1692275"/>
          <p14:tracePt t="13314" x="5175250" y="1692275"/>
          <p14:tracePt t="13315" x="5041900" y="1692275"/>
          <p14:tracePt t="13332" x="4403725" y="1692275"/>
          <p14:tracePt t="13334" x="4279900" y="1692275"/>
          <p14:tracePt t="13347" x="3948113" y="1725613"/>
          <p14:tracePt t="13349" x="3814763" y="1749425"/>
          <p14:tracePt t="13365" x="3251200" y="1800225"/>
          <p14:tracePt t="13368" x="3127375" y="1800225"/>
          <p14:tracePt t="13380" x="2919413" y="1824038"/>
          <p14:tracePt t="13381" x="2819400" y="1824038"/>
          <p14:tracePt t="13384" x="2770188" y="1824038"/>
          <p14:tracePt t="13399" x="2587625" y="1824038"/>
          <p14:tracePt t="13401" x="2562225" y="1824038"/>
          <p14:tracePt t="13414" x="2513013" y="1824038"/>
          <p14:tracePt t="13416" x="2487613" y="1824038"/>
          <p14:tracePt t="13432" x="2487613" y="1800225"/>
          <p14:tracePt t="13435" x="2513013" y="1800225"/>
          <p14:tracePt t="13447" x="2613025" y="1800225"/>
          <p14:tracePt t="13448" x="2662238" y="1800225"/>
          <p14:tracePt t="13451" x="2736850" y="1800225"/>
          <p14:tracePt t="13465" x="3052763" y="1774825"/>
          <p14:tracePt t="13468" x="3176588" y="1774825"/>
          <p14:tracePt t="13481" x="3459163" y="1725613"/>
          <p14:tracePt t="13482" x="3641725" y="1692275"/>
          <p14:tracePt t="13499" x="4305300" y="1666875"/>
          <p14:tracePt t="13502" x="4454525" y="1641475"/>
          <p14:tracePt t="13514" x="4818063" y="1617663"/>
          <p14:tracePt t="13515" x="4992688" y="1592263"/>
          <p14:tracePt t="13532" x="5556250" y="1592263"/>
          <p14:tracePt t="13534" x="5689600" y="1592263"/>
          <p14:tracePt t="13547" x="5913438" y="1617663"/>
          <p14:tracePt t="13549" x="5995988" y="1641475"/>
          <p14:tracePt t="13565" x="6278563" y="1692275"/>
          <p14:tracePt t="13568" x="6327775" y="1725613"/>
          <p14:tracePt t="13580" x="6402388" y="1774825"/>
          <p14:tracePt t="13585" x="6427788" y="1800225"/>
          <p14:tracePt t="13599" x="6402388" y="1849438"/>
          <p14:tracePt t="13602" x="6378575" y="1874838"/>
          <p14:tracePt t="13614" x="6219825" y="1898650"/>
          <p14:tracePt t="13619" x="6121400" y="1898650"/>
          <p14:tracePt t="13632" x="5864225" y="1924050"/>
          <p14:tracePt t="13635" x="5738813" y="1924050"/>
          <p14:tracePt t="13647" x="5532438" y="1924050"/>
          <p14:tracePt t="13649" x="5407025" y="1924050"/>
          <p14:tracePt t="13665" x="4868863" y="1924050"/>
          <p14:tracePt t="13668" x="4686300" y="1924050"/>
          <p14:tracePt t="13680" x="4403725" y="1924050"/>
          <p14:tracePt t="13682" x="4279900" y="1924050"/>
          <p14:tracePt t="13698" x="3641725" y="1874838"/>
          <p14:tracePt t="13701" x="3482975" y="1874838"/>
          <p14:tracePt t="13714" x="3176588" y="1849438"/>
          <p14:tracePt t="13716" x="3019425" y="1824038"/>
          <p14:tracePt t="13732" x="2454275" y="1774825"/>
          <p14:tracePt t="13735" x="2305050" y="1725613"/>
          <p14:tracePt t="13747" x="2098675" y="1692275"/>
          <p14:tracePt t="13749" x="1998663" y="1666875"/>
          <p14:tracePt t="13765" x="1716088" y="1492250"/>
          <p14:tracePt t="13768" x="1666875" y="1468438"/>
          <p14:tracePt t="13780" x="1617663" y="1384300"/>
          <p14:tracePt t="13782" x="1584325" y="1309688"/>
          <p14:tracePt t="13799" x="1509713" y="1211263"/>
          <p14:tracePt t="13799" x="1509713" y="1127125"/>
          <p14:tracePt t="13801" x="1484313" y="1103313"/>
          <p14:tracePt t="13814" x="1435100" y="1003300"/>
          <p14:tracePt t="13816" x="1435100" y="954088"/>
          <p14:tracePt t="13832" x="1435100" y="795338"/>
          <p14:tracePt t="13834" x="1435100" y="746125"/>
          <p14:tracePt t="13847" x="1484313" y="671513"/>
          <p14:tracePt t="13849" x="1509713" y="614363"/>
          <p14:tracePt t="13865" x="1641475" y="514350"/>
          <p14:tracePt t="13866" x="1716088" y="465138"/>
          <p14:tracePt t="13868" x="1816100" y="439738"/>
          <p14:tracePt t="13881" x="2024063" y="331788"/>
          <p14:tracePt t="13881" x="2122488" y="282575"/>
          <p14:tracePt t="13884" x="2281238" y="257175"/>
          <p14:tracePt t="13898" x="2662238" y="100013"/>
          <p14:tracePt t="13901" x="2844800" y="74613"/>
          <p14:tracePt t="13976" x="5888038" y="25400"/>
          <p14:tracePt t="13985" x="6046788" y="49213"/>
          <p14:tracePt t="13985" x="6196013" y="74613"/>
          <p14:tracePt t="13989" x="6327775" y="123825"/>
          <p14:tracePt t="13993" x="6453188" y="157163"/>
          <p14:tracePt t="13999" x="6584950" y="207963"/>
          <p14:tracePt t="14001" x="6710363" y="257175"/>
          <p14:tracePt t="14014" x="6916738" y="331788"/>
          <p14:tracePt t="14014" x="7016750" y="414338"/>
          <p14:tracePt t="14019" x="7091363" y="439738"/>
          <p14:tracePt t="14032" x="7323138" y="614363"/>
          <p14:tracePt t="14034" x="7373938" y="671513"/>
          <p14:tracePt t="14047" x="7480300" y="820738"/>
          <p14:tracePt t="14051" x="7505700" y="869950"/>
          <p14:tracePt t="14065" x="7505700" y="1028700"/>
          <p14:tracePt t="14069" x="7480300" y="1077913"/>
          <p14:tracePt t="14080" x="7456488" y="1177925"/>
          <p14:tracePt t="14081" x="7405688" y="1235075"/>
          <p14:tracePt t="14085" x="7373938" y="1260475"/>
          <p14:tracePt t="14099" x="7199313" y="1384300"/>
          <p14:tracePt t="14101" x="7150100" y="1409700"/>
          <p14:tracePt t="14114" x="6991350" y="1468438"/>
          <p14:tracePt t="14115" x="6916738" y="1492250"/>
          <p14:tracePt t="14132" x="6502400" y="1566863"/>
          <p14:tracePt t="14135" x="6378575" y="1592263"/>
          <p14:tracePt t="14147" x="6121400" y="1617663"/>
          <p14:tracePt t="14148" x="6021388" y="1641475"/>
          <p14:tracePt t="14151" x="5838825" y="1666875"/>
          <p14:tracePt t="14165" x="5457825" y="1692275"/>
          <p14:tracePt t="14168" x="5299075" y="1725613"/>
          <p14:tracePt t="14180" x="4992688" y="1749425"/>
          <p14:tracePt t="14182" x="4868863" y="1774825"/>
          <p14:tracePt t="14198" x="4279900" y="1800225"/>
          <p14:tracePt t="14201" x="4097338" y="1824038"/>
          <p14:tracePt t="14214" x="3790950" y="1849438"/>
          <p14:tracePt t="14215" x="3608388" y="1874838"/>
          <p14:tracePt t="14232" x="2944813" y="1898650"/>
          <p14:tracePt t="14234" x="2795588" y="1898650"/>
          <p14:tracePt t="14247" x="2513013" y="1898650"/>
          <p14:tracePt t="14249" x="2379663" y="1898650"/>
          <p14:tracePt t="14265" x="1841500" y="1849438"/>
          <p14:tracePt t="14268" x="1716088" y="1824038"/>
          <p14:tracePt t="14281" x="1535113" y="1774825"/>
          <p14:tracePt t="14282" x="1460500" y="1725613"/>
          <p14:tracePt t="14298" x="1152525" y="1566863"/>
          <p14:tracePt t="14301" x="1128713" y="1517650"/>
          <p14:tracePt t="14314" x="1028700" y="1435100"/>
          <p14:tracePt t="14315" x="1028700" y="1409700"/>
          <p14:tracePt t="14332" x="995363" y="1285875"/>
          <p14:tracePt t="14335" x="995363" y="1235075"/>
          <p14:tracePt t="14336" x="995363" y="1211263"/>
          <p14:tracePt t="14347" x="1028700" y="1127125"/>
          <p14:tracePt t="14349" x="1054100" y="1077913"/>
          <p14:tracePt t="14365" x="1335088" y="954088"/>
          <p14:tracePt t="14368" x="1409700" y="954088"/>
          <p14:tracePt t="14381" x="1617663" y="895350"/>
          <p14:tracePt t="14381" x="1716088" y="846138"/>
          <p14:tracePt t="14384" x="1866900" y="846138"/>
          <p14:tracePt t="14398" x="2122488" y="795338"/>
          <p14:tracePt t="14400" x="2281238" y="795338"/>
          <p14:tracePt t="14414" x="2430463" y="771525"/>
          <p14:tracePt t="14414" x="2894013" y="720725"/>
          <p14:tracePt t="14418" x="3052763" y="720725"/>
          <p14:tracePt t="14432" x="3533775" y="696913"/>
          <p14:tracePt t="14435" x="3690938" y="696913"/>
          <p14:tracePt t="14447" x="3997325" y="671513"/>
          <p14:tracePt t="14448" x="4122738" y="671513"/>
          <p14:tracePt t="14451" x="4305300" y="671513"/>
          <p14:tracePt t="14465" x="4760913" y="696913"/>
          <p14:tracePt t="14468" x="4892675" y="696913"/>
          <p14:tracePt t="14480" x="5175250" y="720725"/>
          <p14:tracePt t="14482" x="5299075" y="746125"/>
          <p14:tracePt t="14499" x="5813425" y="820738"/>
          <p14:tracePt t="14502" x="5913438" y="820738"/>
          <p14:tracePt t="14514" x="6121400" y="895350"/>
          <p14:tracePt t="14516" x="6196013" y="895350"/>
          <p14:tracePt t="14532" x="6427788" y="977900"/>
          <p14:tracePt t="14532" x="6477000" y="1028700"/>
          <p14:tracePt t="14536" x="6535738" y="1028700"/>
          <p14:tracePt t="14547" x="6610350" y="1077913"/>
          <p14:tracePt t="14548" x="6659563" y="1127125"/>
          <p14:tracePt t="14552" x="6710363" y="1152525"/>
          <p14:tracePt t="14565" x="6784975" y="1235075"/>
          <p14:tracePt t="14568" x="6808788" y="1260475"/>
          <p14:tracePt t="14581" x="6808788" y="1309688"/>
          <p14:tracePt t="14582" x="6808788" y="1335088"/>
          <p14:tracePt t="14598" x="6808788" y="1409700"/>
          <p14:tracePt t="14599" x="6784975" y="1409700"/>
          <p14:tracePt t="14604" x="6784975" y="1435100"/>
          <p14:tracePt t="14614" x="6710363" y="1492250"/>
          <p14:tracePt t="14616" x="6684963" y="1492250"/>
          <p14:tracePt t="14632" x="6502400" y="1592263"/>
          <p14:tracePt t="14636" x="6453188" y="1592263"/>
          <p14:tracePt t="14647" x="6327775" y="1617663"/>
          <p14:tracePt t="14648" x="6253163" y="1641475"/>
          <p14:tracePt t="14651" x="6145213" y="1666875"/>
          <p14:tracePt t="14665" x="5972175" y="1692275"/>
          <p14:tracePt t="14666" x="5838825" y="1725613"/>
          <p14:tracePt t="14668" x="5738813" y="1749425"/>
          <p14:tracePt t="14681" x="5457825" y="1800225"/>
          <p14:tracePt t="14682" x="5349875" y="1824038"/>
          <p14:tracePt t="14699" x="4892675" y="1898650"/>
          <p14:tracePt t="14700" x="4760913" y="1924050"/>
          <p14:tracePt t="14714" x="4329113" y="1973263"/>
          <p14:tracePt t="14714" x="4197350" y="1973263"/>
          <p14:tracePt t="14718" x="4048125" y="2006600"/>
          <p14:tracePt t="14732" x="3790950" y="2006600"/>
          <p14:tracePt t="14733" x="3641725" y="2006600"/>
          <p14:tracePt t="14747" x="3508375" y="2006600"/>
          <p14:tracePt t="14747" x="3251200" y="2006600"/>
          <p14:tracePt t="14749" x="3127375" y="1973263"/>
          <p14:tracePt t="14765" x="2587625" y="1924050"/>
          <p14:tracePt t="14768" x="2487613" y="1874838"/>
          <p14:tracePt t="14781" x="2281238" y="1824038"/>
          <p14:tracePt t="14783" x="2206625" y="1800225"/>
          <p14:tracePt t="14799" x="1998663" y="1617663"/>
          <p14:tracePt t="14801" x="1949450" y="1592263"/>
          <p14:tracePt t="14814" x="1898650" y="1492250"/>
          <p14:tracePt t="14816" x="1898650" y="1435100"/>
          <p14:tracePt t="14832" x="1866900" y="1309688"/>
          <p14:tracePt t="14832" x="1898650" y="1235075"/>
          <p14:tracePt t="14835" x="1898650" y="1211263"/>
          <p14:tracePt t="14847" x="1973263" y="1103313"/>
          <p14:tracePt t="14849" x="1998663" y="1052513"/>
          <p14:tracePt t="14865" x="2255838" y="895350"/>
          <p14:tracePt t="14868" x="2355850" y="869950"/>
          <p14:tracePt t="14881" x="2562225" y="795338"/>
          <p14:tracePt t="14881" x="2687638" y="771525"/>
          <p14:tracePt t="14884" x="2844800" y="720725"/>
          <p14:tracePt t="14899" x="3151188" y="671513"/>
          <p14:tracePt t="14899" x="3325813" y="638175"/>
          <p14:tracePt t="14901" x="3508375" y="614363"/>
          <p14:tracePt t="14914" x="3840163" y="563563"/>
          <p14:tracePt t="14914" x="4022725" y="539750"/>
          <p14:tracePt t="14918" x="4197350" y="539750"/>
          <p14:tracePt t="14932" x="4711700" y="514350"/>
          <p14:tracePt t="14935" x="4892675" y="514350"/>
          <p14:tracePt t="14947" x="5067300" y="514350"/>
          <p14:tracePt t="14948" x="5383213" y="488950"/>
          <p14:tracePt t="14952" x="5556250" y="439738"/>
          <p14:tracePt t="14965" x="5738813" y="414338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04930"/>
              </p:ext>
            </p:extLst>
          </p:nvPr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34151"/>
              </p:ext>
            </p:extLst>
          </p:nvPr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667FB5C-61F3-1D85-F5EE-E5F1E5F4E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98">
        <p159:morph option="byWord"/>
      </p:transition>
    </mc:Choice>
    <mc:Fallback xmlns="">
      <p:transition advTm="5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F1404F6-D764-6D52-3038-22A48C9D4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33">
        <p159:morph option="byWord"/>
      </p:transition>
    </mc:Choice>
    <mc:Fallback xmlns="">
      <p:transition advTm="6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94340"/>
              </p:ext>
            </p:extLst>
          </p:nvPr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244D467-A9B8-F67C-0F01-8C5CE47896D0}"/>
              </a:ext>
            </a:extLst>
          </p:cNvPr>
          <p:cNvSpPr/>
          <p:nvPr/>
        </p:nvSpPr>
        <p:spPr>
          <a:xfrm rot="5400000">
            <a:off x="6347823" y="-544275"/>
            <a:ext cx="302099" cy="8192871"/>
          </a:xfrm>
          <a:prstGeom prst="rightBrace">
            <a:avLst>
              <a:gd name="adj1" fmla="val 8333"/>
              <a:gd name="adj2" fmla="val 8318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34FB09-D751-6A68-E695-F9F5F8BA3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034">
        <p159:morph option="byWord"/>
      </p:transition>
    </mc:Choice>
    <mc:Fallback xmlns="">
      <p:transition advTm="13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56" x="2894013" y="4676775"/>
          <p14:tracePt t="6659" x="2894013" y="4702175"/>
          <p14:tracePt t="6660" x="2870200" y="4702175"/>
          <p14:tracePt t="6670" x="2844800" y="4751388"/>
          <p14:tracePt t="6675" x="2795588" y="4751388"/>
          <p14:tracePt t="6676" x="2770188" y="4776788"/>
          <p14:tracePt t="6686" x="2736850" y="4776788"/>
          <p14:tracePt t="6689" x="2687638" y="4776788"/>
          <p14:tracePt t="6693" x="2662238" y="4751388"/>
          <p14:tracePt t="6702" x="2636838" y="4727575"/>
          <p14:tracePt t="6717" x="2587625" y="4727575"/>
          <p14:tracePt t="6717" x="2562225" y="4702175"/>
          <p14:tracePt t="6719" x="2513013" y="4702175"/>
          <p14:tracePt t="6732" x="2487613" y="4702175"/>
          <p14:tracePt t="6735" x="2454275" y="4702175"/>
          <p14:tracePt t="6765" x="2487613" y="4702175"/>
          <p14:tracePt t="6767" x="2513013" y="4702175"/>
          <p14:tracePt t="6782" x="2662238" y="4702175"/>
          <p14:tracePt t="6784" x="2711450" y="4702175"/>
          <p14:tracePt t="6799" x="2944813" y="4702175"/>
          <p14:tracePt t="6801" x="3052763" y="4702175"/>
          <p14:tracePt t="6815" x="3300413" y="4702175"/>
          <p14:tracePt t="6817" x="3408363" y="4702175"/>
          <p14:tracePt t="6833" x="3740150" y="4702175"/>
          <p14:tracePt t="6835" x="3865563" y="4702175"/>
          <p14:tracePt t="6848" x="4279900" y="4702175"/>
          <p14:tracePt t="6851" x="4403725" y="4676775"/>
          <p14:tracePt t="6866" x="4794250" y="4676775"/>
          <p14:tracePt t="6868" x="4892675" y="4676775"/>
          <p14:tracePt t="6882" x="5275263" y="4676775"/>
          <p14:tracePt t="6884" x="5383213" y="4676775"/>
          <p14:tracePt t="6899" x="5738813" y="4676775"/>
          <p14:tracePt t="6901" x="5838825" y="4676775"/>
          <p14:tracePt t="6915" x="6170613" y="4676775"/>
          <p14:tracePt t="6919" x="6303963" y="4676775"/>
          <p14:tracePt t="6933" x="6635750" y="4676775"/>
          <p14:tracePt t="6935" x="6759575" y="4676775"/>
          <p14:tracePt t="6949" x="7091363" y="4676775"/>
          <p14:tracePt t="6952" x="7199313" y="4676775"/>
          <p14:tracePt t="6966" x="7505700" y="4676775"/>
          <p14:tracePt t="6968" x="7580313" y="4676775"/>
          <p14:tracePt t="6982" x="7862888" y="4676775"/>
          <p14:tracePt t="6984" x="7962900" y="4676775"/>
          <p14:tracePt t="6999" x="8143875" y="4676775"/>
          <p14:tracePt t="7001" x="8218488" y="4676775"/>
          <p14:tracePt t="7015" x="8377238" y="4676775"/>
          <p14:tracePt t="7018" x="8451850" y="4676775"/>
          <p14:tracePt t="7033" x="8634413" y="4676775"/>
          <p14:tracePt t="7034" x="8658225" y="4676775"/>
          <p14:tracePt t="7048" x="8758238" y="4676775"/>
          <p14:tracePt t="7050" x="8783638" y="4676775"/>
          <p14:tracePt t="7066" x="8832850" y="4676775"/>
          <p14:tracePt t="7082" x="8807450" y="4676775"/>
          <p14:tracePt t="7084" x="8783638" y="4676775"/>
          <p14:tracePt t="7100" x="8658225" y="4651375"/>
          <p14:tracePt t="7101" x="8609013" y="4651375"/>
          <p14:tracePt t="7115" x="8351838" y="4627563"/>
          <p14:tracePt t="7117" x="8243888" y="4627563"/>
          <p14:tracePt t="7133" x="7937500" y="4594225"/>
          <p14:tracePt t="7135" x="7788275" y="4594225"/>
          <p14:tracePt t="7149" x="7531100" y="4568825"/>
          <p14:tracePt t="7149" x="7373938" y="4545013"/>
          <p14:tracePt t="7151" x="7199313" y="4545013"/>
          <p14:tracePt t="7166" x="6684963" y="4519613"/>
          <p14:tracePt t="7168" x="6502400" y="4519613"/>
          <p14:tracePt t="7182" x="5913438" y="4545013"/>
          <p14:tracePt t="7185" x="5664200" y="4545013"/>
          <p14:tracePt t="7199" x="5067300" y="4594225"/>
          <p14:tracePt t="7201" x="4892675" y="4627563"/>
          <p14:tracePt t="7215" x="4305300" y="4702175"/>
          <p14:tracePt t="7217" x="4122738" y="4702175"/>
          <p14:tracePt t="7233" x="3665538" y="4776788"/>
          <p14:tracePt t="7236" x="3533775" y="4802188"/>
          <p14:tracePt t="7249" x="3201988" y="4884738"/>
          <p14:tracePt t="7252" x="3101975" y="4884738"/>
          <p14:tracePt t="7266" x="2894013" y="4959350"/>
          <p14:tracePt t="7268" x="2870200" y="4959350"/>
          <p14:tracePt t="7282" x="2795588" y="4983163"/>
          <p14:tracePt t="7293" x="2844800" y="4983163"/>
          <p14:tracePt t="7299" x="2870200" y="4983163"/>
          <p14:tracePt t="7301" x="2919413" y="4983163"/>
          <p14:tracePt t="7315" x="3127375" y="4983163"/>
          <p14:tracePt t="7319" x="3201988" y="4983163"/>
          <p14:tracePt t="7333" x="3533775" y="4983163"/>
          <p14:tracePt t="7334" x="3641725" y="4983163"/>
          <p14:tracePt t="7348" x="4097338" y="4959350"/>
          <p14:tracePt t="7352" x="4254500" y="4959350"/>
          <p14:tracePt t="7366" x="4760913" y="4933950"/>
          <p14:tracePt t="7368" x="4892675" y="4908550"/>
          <p14:tracePt t="7382" x="5457825" y="4908550"/>
          <p14:tracePt t="7384" x="5630863" y="4908550"/>
          <p14:tracePt t="7399" x="6145213" y="4908550"/>
          <p14:tracePt t="7401" x="6327775" y="4908550"/>
          <p14:tracePt t="7415" x="6784975" y="4959350"/>
          <p14:tracePt t="7417" x="6942138" y="4959350"/>
          <p14:tracePt t="7433" x="7348538" y="4983163"/>
          <p14:tracePt t="7436" x="7480300" y="5008563"/>
          <p14:tracePt t="7449" x="7654925" y="5008563"/>
          <p14:tracePt t="7449" x="7762875" y="5033963"/>
          <p14:tracePt t="7452" x="7837488" y="5057775"/>
          <p14:tracePt t="7466" x="8045450" y="5057775"/>
          <p14:tracePt t="7468" x="8069263" y="5057775"/>
          <p14:tracePt t="7482" x="8120063" y="5083175"/>
          <p14:tracePt t="7497" x="8069263" y="5083175"/>
          <p14:tracePt t="7501" x="8020050" y="5083175"/>
          <p14:tracePt t="7506" x="7962900" y="5057775"/>
          <p14:tracePt t="7515" x="7762875" y="5057775"/>
          <p14:tracePt t="7519" x="7680325" y="5033963"/>
          <p14:tracePt t="7533" x="7299325" y="4983163"/>
          <p14:tracePt t="7535" x="7173913" y="4983163"/>
          <p14:tracePt t="7549" x="6635750" y="4959350"/>
          <p14:tracePt t="7550" x="6453188" y="4959350"/>
          <p14:tracePt t="7566" x="5838825" y="4908550"/>
          <p14:tracePt t="7568" x="5607050" y="4908550"/>
          <p14:tracePt t="7582" x="4943475" y="4884738"/>
          <p14:tracePt t="7584" x="4711700" y="4884738"/>
          <p14:tracePt t="7599" x="4022725" y="4884738"/>
          <p14:tracePt t="7601" x="3814763" y="4884738"/>
          <p14:tracePt t="7615" x="3176588" y="4884738"/>
          <p14:tracePt t="7619" x="2994025" y="4884738"/>
          <p14:tracePt t="7633" x="2487613" y="4908550"/>
          <p14:tracePt t="7634" x="2355850" y="4908550"/>
          <p14:tracePt t="7648" x="2073275" y="4959350"/>
          <p14:tracePt t="7651" x="1998663" y="4959350"/>
          <p14:tracePt t="7666" x="1898650" y="4959350"/>
          <p14:tracePt t="7667" x="1866900" y="4959350"/>
          <p14:tracePt t="7682" x="1898650" y="4983163"/>
          <p14:tracePt t="7686" x="1924050" y="4983163"/>
          <p14:tracePt t="7699" x="2147888" y="4983163"/>
          <p14:tracePt t="7701" x="2281238" y="4983163"/>
          <p14:tracePt t="7715" x="2687638" y="4959350"/>
          <p14:tracePt t="7718" x="2870200" y="4908550"/>
          <p14:tracePt t="7733" x="3408363" y="4884738"/>
          <p14:tracePt t="7735" x="3608388" y="4884738"/>
          <p14:tracePt t="7748" x="4254500" y="4802188"/>
          <p14:tracePt t="7752" x="4429125" y="4776788"/>
          <p14:tracePt t="7766" x="5126038" y="4751388"/>
          <p14:tracePt t="7768" x="5349875" y="4751388"/>
          <p14:tracePt t="7782" x="6021388" y="4727575"/>
          <p14:tracePt t="7785" x="6253163" y="4727575"/>
          <p14:tracePt t="7799" x="6842125" y="4727575"/>
          <p14:tracePt t="7801" x="7016750" y="4727575"/>
          <p14:tracePt t="7815" x="7505700" y="4751388"/>
          <p14:tracePt t="7819" x="7654925" y="4776788"/>
          <p14:tracePt t="7833" x="8020050" y="4826000"/>
          <p14:tracePt t="7835" x="8120063" y="4851400"/>
          <p14:tracePt t="7849" x="8326438" y="4884738"/>
          <p14:tracePt t="7851" x="8377238" y="4908550"/>
          <p14:tracePt t="7866" x="8501063" y="4959350"/>
          <p14:tracePt t="7882" x="8526463" y="4983163"/>
          <p14:tracePt t="7893" x="8475663" y="4983163"/>
          <p14:tracePt t="7900" x="8451850" y="4983163"/>
          <p14:tracePt t="7901" x="8377238" y="4983163"/>
          <p14:tracePt t="7915" x="8169275" y="4959350"/>
          <p14:tracePt t="7918" x="8094663" y="4959350"/>
          <p14:tracePt t="7933" x="7762875" y="4908550"/>
          <p14:tracePt t="7934" x="7654925" y="4884738"/>
          <p14:tracePt t="7949" x="7248525" y="4884738"/>
          <p14:tracePt t="7951" x="7091363" y="4851400"/>
          <p14:tracePt t="7966" x="6635750" y="4826000"/>
          <p14:tracePt t="7968" x="6453188" y="4826000"/>
          <p14:tracePt t="7982" x="5913438" y="4802188"/>
          <p14:tracePt t="7985" x="5738813" y="4802188"/>
          <p14:tracePt t="7999" x="5175250" y="4802188"/>
          <p14:tracePt t="8001" x="4967288" y="4802188"/>
          <p14:tracePt t="8015" x="4403725" y="4826000"/>
          <p14:tracePt t="8018" x="4197350" y="4851400"/>
          <p14:tracePt t="8033" x="3665538" y="4884738"/>
          <p14:tracePt t="8034" x="3508375" y="4908550"/>
          <p14:tracePt t="8049" x="3052763" y="4959350"/>
          <p14:tracePt t="8051" x="2944813" y="4983163"/>
          <p14:tracePt t="8066" x="2636838" y="5008563"/>
          <p14:tracePt t="8067" x="2513013" y="5033963"/>
          <p14:tracePt t="8082" x="2305050" y="5057775"/>
          <p14:tracePt t="8084" x="2255838" y="5057775"/>
          <p14:tracePt t="8099" x="2181225" y="5083175"/>
          <p14:tracePt t="8115" x="2147888" y="5083175"/>
          <p14:tracePt t="8119" x="2181225" y="5083175"/>
          <p14:tracePt t="8133" x="2305050" y="5083175"/>
          <p14:tracePt t="8134" x="2379663" y="5083175"/>
          <p14:tracePt t="8148" x="2662238" y="5108575"/>
          <p14:tracePt t="8150" x="2770188" y="5108575"/>
          <p14:tracePt t="8166" x="3201988" y="5108575"/>
          <p14:tracePt t="8170" x="3359150" y="5108575"/>
          <p14:tracePt t="8182" x="3865563" y="5083175"/>
          <p14:tracePt t="8184" x="4048125" y="5083175"/>
          <p14:tracePt t="8199" x="4586288" y="5057775"/>
          <p14:tracePt t="8201" x="4760913" y="5057775"/>
          <p14:tracePt t="8215" x="5324475" y="5008563"/>
          <p14:tracePt t="8217" x="5532438" y="5008563"/>
          <p14:tracePt t="8233" x="6070600" y="4983163"/>
          <p14:tracePt t="8239" x="6253163" y="4983163"/>
          <p14:tracePt t="8249" x="6734175" y="4983163"/>
          <p14:tracePt t="8251" x="6892925" y="4983163"/>
          <p14:tracePt t="8266" x="7299325" y="5008563"/>
          <p14:tracePt t="8268" x="7456488" y="5008563"/>
          <p14:tracePt t="8282" x="7788275" y="5057775"/>
          <p14:tracePt t="8285" x="7886700" y="5057775"/>
          <p14:tracePt t="8299" x="8143875" y="5083175"/>
          <p14:tracePt t="8301" x="8194675" y="5083175"/>
          <p14:tracePt t="8315" x="8326438" y="5108575"/>
          <p14:tracePt t="8322" x="8351838" y="5108575"/>
          <p14:tracePt t="8333" x="8351838" y="5132388"/>
          <p14:tracePt t="8335" x="8326438" y="5132388"/>
          <p14:tracePt t="8348" x="8169275" y="5132388"/>
          <p14:tracePt t="8351" x="8120063" y="5132388"/>
          <p14:tracePt t="8366" x="7788275" y="5108575"/>
          <p14:tracePt t="8368" x="7654925" y="5108575"/>
          <p14:tracePt t="8382" x="7199313" y="5108575"/>
          <p14:tracePt t="8384" x="7016750" y="5108575"/>
          <p14:tracePt t="8399" x="6453188" y="5108575"/>
          <p14:tracePt t="8403" x="6219825" y="5108575"/>
          <p14:tracePt t="8415" x="5607050" y="5108575"/>
          <p14:tracePt t="8419" x="5407025" y="5132388"/>
          <p14:tracePt t="8433" x="4760913" y="5165725"/>
          <p14:tracePt t="8435" x="4537075" y="5165725"/>
          <p14:tracePt t="8448" x="3997325" y="5165725"/>
          <p14:tracePt t="8451" x="3814763" y="5165725"/>
          <p14:tracePt t="8466" x="3359150" y="5216525"/>
          <p14:tracePt t="8468" x="3225800" y="5216525"/>
          <p14:tracePt t="8482" x="2944813" y="5216525"/>
          <p14:tracePt t="8484" x="2894013" y="5216525"/>
          <p14:tracePt t="8499" x="2844800" y="5216525"/>
          <p14:tracePt t="8515" x="2968625" y="5216525"/>
          <p14:tracePt t="8518" x="3101975" y="5216525"/>
          <p14:tracePt t="8533" x="3557588" y="5216525"/>
          <p14:tracePt t="8534" x="3740150" y="5216525"/>
          <p14:tracePt t="8548" x="4429125" y="5165725"/>
          <p14:tracePt t="8551" x="4686300" y="5165725"/>
          <p14:tracePt t="8566" x="5457825" y="5165725"/>
          <p14:tracePt t="8568" x="5738813" y="5165725"/>
          <p14:tracePt t="8582" x="6477000" y="5165725"/>
          <p14:tracePt t="8586" x="6710363" y="5165725"/>
          <p14:tracePt t="8599" x="7323138" y="5216525"/>
          <p14:tracePt t="8602" x="7505700" y="5216525"/>
          <p14:tracePt t="8615" x="7912100" y="5291138"/>
          <p14:tracePt t="8617" x="8045450" y="5314950"/>
          <p14:tracePt t="8633" x="8218488" y="5389563"/>
          <p14:tracePt t="8634" x="8243888" y="5389563"/>
          <p14:tracePt t="8649" x="8243888" y="5448300"/>
          <p14:tracePt t="8651" x="8243888" y="5473700"/>
          <p14:tracePt t="8666" x="8069263" y="5497513"/>
          <p14:tracePt t="8668" x="7994650" y="5497513"/>
          <p14:tracePt t="8682" x="7654925" y="5522913"/>
          <p14:tracePt t="8684" x="7531100" y="5522913"/>
          <p14:tracePt t="8700" x="7042150" y="5548313"/>
          <p14:tracePt t="8701" x="6842125" y="5548313"/>
          <p14:tracePt t="8715" x="6219825" y="5572125"/>
          <p14:tracePt t="8718" x="5972175" y="5572125"/>
          <p14:tracePt t="8733" x="5249863" y="5597525"/>
          <p14:tracePt t="8735" x="4992688" y="5597525"/>
          <p14:tracePt t="8749" x="4354513" y="5622925"/>
          <p14:tracePt t="8752" x="4146550" y="5622925"/>
          <p14:tracePt t="8766" x="3641725" y="5622925"/>
          <p14:tracePt t="8771" x="3459163" y="5597525"/>
          <p14:tracePt t="8782" x="3151188" y="5597525"/>
          <p14:tracePt t="8784" x="3127375" y="5572125"/>
          <p14:tracePt t="8799" x="3052763" y="5572125"/>
          <p14:tracePt t="8801" x="3052763" y="5548313"/>
          <p14:tracePt t="8815" x="3176588" y="5473700"/>
          <p14:tracePt t="8818" x="3251200" y="5473700"/>
          <p14:tracePt t="8833" x="3557588" y="5389563"/>
          <p14:tracePt t="8835" x="3690938" y="5365750"/>
          <p14:tracePt t="8848" x="4122738" y="5291138"/>
          <p14:tracePt t="8850" x="4279900" y="5265738"/>
          <p14:tracePt t="8866" x="4560888" y="5191125"/>
          <p14:tracePt t="8867" x="4735513" y="5191125"/>
          <p14:tracePt t="8868" x="4868863" y="5165725"/>
          <p14:tracePt t="8882" x="5299075" y="5083175"/>
          <p14:tracePt t="8885" x="5383213" y="5083175"/>
          <p14:tracePt t="8900" x="5507038" y="5057775"/>
          <p14:tracePt t="9114" x="2636838" y="4545013"/>
          <p14:tracePt t="9116" x="2587625" y="4545013"/>
          <p14:tracePt t="9117" x="2562225" y="4545013"/>
          <p14:tracePt t="9126" x="2513013" y="4519613"/>
          <p14:tracePt t="9132" x="2487613" y="4519613"/>
          <p14:tracePt t="9134" x="2430463" y="4494213"/>
          <p14:tracePt t="9138" x="2379663" y="4494213"/>
          <p14:tracePt t="9150" x="2330450" y="4568825"/>
          <p14:tracePt t="9152" x="2281238" y="4494213"/>
          <p14:tracePt t="9165" x="2181225" y="4519613"/>
          <p14:tracePt t="9183" x="2024063" y="4545013"/>
          <p14:tracePt t="9185" x="1998663" y="4545013"/>
          <p14:tracePt t="9198" x="1816100" y="4568825"/>
          <p14:tracePt t="9201" x="1766888" y="4568825"/>
          <p14:tracePt t="9216" x="1716088" y="4568825"/>
          <p14:tracePt t="9236" x="1384300" y="4676775"/>
          <p14:tracePt t="9241" x="1309688" y="4676775"/>
          <p14:tracePt t="9243" x="1227138" y="4702175"/>
          <p14:tracePt t="9250" x="1177925" y="4751388"/>
          <p14:tracePt t="9252" x="1128713" y="4776788"/>
          <p14:tracePt t="9266" x="1054100" y="4851400"/>
          <p14:tracePt t="9270" x="995363" y="4908550"/>
          <p14:tracePt t="9283" x="946150" y="4908550"/>
          <p14:tracePt t="9283" x="920750" y="4908550"/>
          <p14:tracePt t="9284" x="895350" y="4908550"/>
          <p14:tracePt t="9285" x="871538" y="4908550"/>
          <p14:tracePt t="9299" x="820738" y="4884738"/>
          <p14:tracePt t="9306" x="796925" y="4884738"/>
          <p14:tracePt t="9316" x="771525" y="4884738"/>
          <p14:tracePt t="9343" x="796925" y="4884738"/>
          <p14:tracePt t="9351" x="820738" y="4884738"/>
          <p14:tracePt t="9365" x="895350" y="4908550"/>
          <p14:tracePt t="9368" x="946150" y="4908550"/>
          <p14:tracePt t="9383" x="1077913" y="4908550"/>
          <p14:tracePt t="9386" x="1128713" y="4908550"/>
          <p14:tracePt t="9399" x="1384300" y="4884738"/>
          <p14:tracePt t="9402" x="1460500" y="4884738"/>
          <p14:tracePt t="9416" x="1716088" y="4802188"/>
          <p14:tracePt t="9418" x="1816100" y="4776788"/>
          <p14:tracePt t="9432" x="2098675" y="4702175"/>
          <p14:tracePt t="9435" x="2181225" y="4702175"/>
          <p14:tracePt t="9449" x="2379663" y="4627563"/>
          <p14:tracePt t="9451" x="2405063" y="4594225"/>
          <p14:tracePt t="9465" x="2538413" y="4545013"/>
          <p14:tracePt t="9468" x="2562225" y="4519613"/>
          <p14:tracePt t="9483" x="2562225" y="4470400"/>
          <p14:tracePt t="9485" x="2562225" y="4445000"/>
          <p14:tracePt t="9499" x="2513013" y="4370388"/>
          <p14:tracePt t="9500" x="2487613" y="4337050"/>
          <p14:tracePt t="9516" x="2405063" y="4287838"/>
          <p14:tracePt t="9518" x="2305050" y="4237038"/>
          <p14:tracePt t="9532" x="2122488" y="4113213"/>
          <p14:tracePt t="9534" x="2073275" y="4079875"/>
          <p14:tracePt t="9549" x="1816100" y="4005263"/>
          <p14:tracePt t="9551" x="1716088" y="3956050"/>
          <p14:tracePt t="9565" x="1484313" y="3905250"/>
          <p14:tracePt t="9567" x="1384300" y="3905250"/>
          <p14:tracePt t="9583" x="1077913" y="3905250"/>
          <p14:tracePt t="9585" x="995363" y="3930650"/>
          <p14:tracePt t="9599" x="688975" y="4005263"/>
          <p14:tracePt t="9601" x="614363" y="4030663"/>
          <p14:tracePt t="9616" x="357188" y="4162425"/>
          <p14:tracePt t="9618" x="257175" y="4213225"/>
          <p14:tracePt t="9632" x="74613" y="4370388"/>
          <p14:tracePt t="9634" x="0" y="4419600"/>
          <p14:tracePt t="9701" x="74613" y="5240338"/>
          <p14:tracePt t="9706" x="182563" y="5265738"/>
          <p14:tracePt t="9708" x="257175" y="5265738"/>
          <p14:tracePt t="9715" x="406400" y="5291138"/>
          <p14:tracePt t="9718" x="539750" y="5291138"/>
          <p14:tracePt t="9733" x="995363" y="5291138"/>
          <p14:tracePt t="9735" x="1128713" y="5265738"/>
          <p14:tracePt t="9749" x="1617663" y="5191125"/>
          <p14:tracePt t="9751" x="1766888" y="5165725"/>
          <p14:tracePt t="9766" x="2181225" y="5033963"/>
          <p14:tracePt t="9768" x="2305050" y="4983163"/>
          <p14:tracePt t="9782" x="2613025" y="4851400"/>
          <p14:tracePt t="9784" x="2662238" y="4776788"/>
          <p14:tracePt t="9799" x="2770188" y="4676775"/>
          <p14:tracePt t="9802" x="2770188" y="4594225"/>
          <p14:tracePt t="9815" x="2736850" y="4445000"/>
          <p14:tracePt t="9817" x="2687638" y="4419600"/>
          <p14:tracePt t="9833" x="2487613" y="4237038"/>
          <p14:tracePt t="9835" x="2379663" y="4187825"/>
          <p14:tracePt t="9849" x="2073275" y="4079875"/>
          <p14:tracePt t="9852" x="1973263" y="4030663"/>
          <p14:tracePt t="9866" x="1584325" y="3979863"/>
          <p14:tracePt t="9869" x="1435100" y="3979863"/>
          <p14:tracePt t="9882" x="1054100" y="3979863"/>
          <p14:tracePt t="9885" x="946150" y="4005263"/>
          <p14:tracePt t="9899" x="563563" y="4079875"/>
          <p14:tracePt t="9901" x="439738" y="4113213"/>
          <p14:tracePt t="9915" x="231775" y="4213225"/>
          <p14:tracePt t="9916" x="100013" y="4287838"/>
          <p14:tracePt t="9919" x="49213" y="4311650"/>
          <p14:tracePt t="9960" x="0" y="4851400"/>
          <p14:tracePt t="9966" x="74613" y="4884738"/>
          <p14:tracePt t="9968" x="182563" y="4933950"/>
          <p14:tracePt t="9973" x="282575" y="4959350"/>
          <p14:tracePt t="9982" x="488950" y="4983163"/>
          <p14:tracePt t="9986" x="614363" y="4983163"/>
          <p14:tracePt t="9999" x="1054100" y="4983163"/>
          <p14:tracePt t="10001" x="1177925" y="4959350"/>
          <p14:tracePt t="10015" x="1584325" y="4851400"/>
          <p14:tracePt t="10017" x="1716088" y="4802188"/>
          <p14:tracePt t="10033" x="2073275" y="4702175"/>
          <p14:tracePt t="10034" x="2122488" y="4651375"/>
          <p14:tracePt t="10048" x="2330450" y="4519613"/>
          <p14:tracePt t="10052" x="2379663" y="4470400"/>
          <p14:tracePt t="10066" x="2405063" y="4337050"/>
          <p14:tracePt t="10070" x="2379663" y="4287838"/>
          <p14:tracePt t="10082" x="2281238" y="4187825"/>
          <p14:tracePt t="10084" x="2206625" y="4138613"/>
          <p14:tracePt t="10099" x="1973263" y="4113213"/>
          <p14:tracePt t="10101" x="1841500" y="4113213"/>
          <p14:tracePt t="10115" x="1509713" y="4113213"/>
          <p14:tracePt t="10117" x="1409700" y="4138613"/>
          <p14:tracePt t="10133" x="1103313" y="4237038"/>
          <p14:tracePt t="10136" x="995363" y="4287838"/>
          <p14:tracePt t="10149" x="846138" y="4370388"/>
          <p14:tracePt t="10151" x="746125" y="4419600"/>
          <p14:tracePt t="10166" x="688975" y="4470400"/>
          <p14:tracePt t="10166" x="663575" y="447040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60910"/>
              </p:ext>
            </p:extLst>
          </p:nvPr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56088"/>
              </p:ext>
            </p:extLst>
          </p:nvPr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2000167" y="4779424"/>
                <a:ext cx="819166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2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32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32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32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32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32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32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32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24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24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24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24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24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24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24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24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+1]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67" y="4779424"/>
                <a:ext cx="8191666" cy="1446550"/>
              </a:xfrm>
              <a:prstGeom prst="rect">
                <a:avLst/>
              </a:prstGeom>
              <a:blipFill>
                <a:blip r:embed="rId5"/>
                <a:stretch>
                  <a:fillRect l="-1414" t="-5485" r="-1414" b="-88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A46458-8ECE-9E3B-7835-9AF3A7F10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2074">
        <p159:morph option="byWord"/>
      </p:transition>
    </mc:Choice>
    <mc:Fallback xmlns="">
      <p:transition advTm="32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11" x="3251200" y="4113213"/>
          <p14:tracePt t="10031" x="3251200" y="4079875"/>
          <p14:tracePt t="10046" x="3225800" y="4054475"/>
          <p14:tracePt t="10046" x="3225800" y="4030663"/>
          <p14:tracePt t="10060" x="3176588" y="4030663"/>
          <p14:tracePt t="10069" x="3151188" y="4054475"/>
          <p14:tracePt t="10078" x="3151188" y="4079875"/>
          <p14:tracePt t="10093" x="3127375" y="4113213"/>
          <p14:tracePt t="10111" x="3101975" y="4138613"/>
          <p14:tracePt t="10118" x="3101975" y="4162425"/>
          <p14:tracePt t="10127" x="3101975" y="4187825"/>
          <p14:tracePt t="10144" x="3151188" y="4187825"/>
          <p14:tracePt t="10147" x="3176588" y="4187825"/>
          <p14:tracePt t="10159" x="3251200" y="4187825"/>
          <p14:tracePt t="10161" x="3276600" y="4187825"/>
          <p14:tracePt t="10177" x="3433763" y="4187825"/>
          <p14:tracePt t="10178" x="3508375" y="4187825"/>
          <p14:tracePt t="10180" x="3533775" y="4187825"/>
          <p14:tracePt t="10193" x="3690938" y="4187825"/>
          <p14:tracePt t="10197" x="3740150" y="4187825"/>
          <p14:tracePt t="10197" x="3814763" y="4187825"/>
          <p14:tracePt t="10210" x="4022725" y="4187825"/>
          <p14:tracePt t="10213" x="4071938" y="4187825"/>
          <p14:tracePt t="10226" x="4279900" y="4187825"/>
          <p14:tracePt t="10230" x="4329113" y="4187825"/>
          <p14:tracePt t="10244" x="4586288" y="4187825"/>
          <p14:tracePt t="10246" x="4686300" y="4187825"/>
          <p14:tracePt t="10259" x="4967288" y="4162425"/>
          <p14:tracePt t="10265" x="5067300" y="4138613"/>
          <p14:tracePt t="10277" x="5383213" y="4138613"/>
          <p14:tracePt t="10280" x="5507038" y="4138613"/>
          <p14:tracePt t="10293" x="5738813" y="4138613"/>
          <p14:tracePt t="10295" x="5864225" y="4138613"/>
          <p14:tracePt t="10310" x="6353175" y="4138613"/>
          <p14:tracePt t="10313" x="6477000" y="4138613"/>
          <p14:tracePt t="10326" x="6734175" y="4138613"/>
          <p14:tracePt t="10326" x="6892925" y="4113213"/>
          <p14:tracePt t="10332" x="7016750" y="4113213"/>
          <p14:tracePt t="10344" x="7323138" y="4113213"/>
          <p14:tracePt t="10344" x="7456488" y="4079875"/>
          <p14:tracePt t="10348" x="7580313" y="4079875"/>
          <p14:tracePt t="10359" x="8045450" y="4079875"/>
          <p14:tracePt t="10365" x="8143875" y="4079875"/>
          <p14:tracePt t="10377" x="8583613" y="4079875"/>
          <p14:tracePt t="10380" x="8683625" y="4079875"/>
          <p14:tracePt t="10393" x="8940800" y="4079875"/>
          <p14:tracePt t="10394" x="9064625" y="4079875"/>
          <p14:tracePt t="10410" x="9480550" y="4113213"/>
          <p14:tracePt t="10413" x="9578975" y="4113213"/>
          <p14:tracePt t="10426" x="9704388" y="4113213"/>
          <p14:tracePt t="10426" x="9786938" y="4113213"/>
          <p14:tracePt t="10430" x="9836150" y="4138613"/>
          <p14:tracePt t="10444" x="9985375" y="4138613"/>
          <p14:tracePt t="10451" x="10018713" y="4138613"/>
          <p14:tracePt t="10459" x="10069513" y="4138613"/>
          <p14:tracePt t="10471" x="10044113" y="4138613"/>
          <p14:tracePt t="10477" x="10018713" y="4138613"/>
          <p14:tracePt t="10480" x="9985375" y="4138613"/>
          <p14:tracePt t="10493" x="9812338" y="4079875"/>
          <p14:tracePt t="10498" x="9737725" y="4079875"/>
          <p14:tracePt t="10510" x="9529763" y="4030663"/>
          <p14:tracePt t="10511" x="9396413" y="4005263"/>
          <p14:tracePt t="10513" x="9297988" y="4005263"/>
          <p14:tracePt t="10526" x="9015413" y="3956050"/>
          <p14:tracePt t="10527" x="8866188" y="3930650"/>
          <p14:tracePt t="10544" x="8194675" y="3905250"/>
          <p14:tracePt t="10546" x="7994650" y="3881438"/>
          <p14:tracePt t="10559" x="7654925" y="3881438"/>
          <p14:tracePt t="10561" x="7456488" y="3856038"/>
          <p14:tracePt t="10577" x="6635750" y="3881438"/>
          <p14:tracePt t="10581" x="6427788" y="3905250"/>
          <p14:tracePt t="10593" x="5864225" y="3930650"/>
          <p14:tracePt t="10597" x="5689600" y="3956050"/>
          <p14:tracePt t="10610" x="5407025" y="4005263"/>
          <p14:tracePt t="10612" x="5275263" y="4030663"/>
          <p14:tracePt t="10626" x="4918075" y="4079875"/>
          <p14:tracePt t="10630" x="4868863" y="4113213"/>
          <p14:tracePt t="10644" x="4794250" y="4138613"/>
          <p14:tracePt t="10647" x="4760913" y="4138613"/>
          <p14:tracePt t="10659" x="4794250" y="4138613"/>
          <p14:tracePt t="10665" x="4818063" y="4138613"/>
          <p14:tracePt t="10677" x="4992688" y="4113213"/>
          <p14:tracePt t="10679" x="5067300" y="4113213"/>
          <p14:tracePt t="10693" x="5299075" y="4079875"/>
          <p14:tracePt t="10694" x="5432425" y="4079875"/>
          <p14:tracePt t="10696" x="5556250" y="4030663"/>
          <p14:tracePt t="10710" x="5938838" y="4005263"/>
          <p14:tracePt t="10713" x="6096000" y="3979863"/>
          <p14:tracePt t="10726" x="6502400" y="3930650"/>
          <p14:tracePt t="10731" x="6635750" y="3930650"/>
          <p14:tracePt t="10744" x="7016750" y="3905250"/>
          <p14:tracePt t="10747" x="7091363" y="3905250"/>
          <p14:tracePt t="10759" x="7348538" y="3905250"/>
          <p14:tracePt t="10761" x="7456488" y="3930650"/>
          <p14:tracePt t="10777" x="7737475" y="3956050"/>
          <p14:tracePt t="10780" x="7862888" y="3956050"/>
          <p14:tracePt t="10793" x="7962900" y="3979863"/>
          <p14:tracePt t="10793" x="8069263" y="3956050"/>
          <p14:tracePt t="12212" x="5383213" y="1641475"/>
          <p14:tracePt t="12213" x="5383213" y="1666875"/>
          <p14:tracePt t="12217" x="5349875" y="1666875"/>
          <p14:tracePt t="12219" x="5349875" y="1725613"/>
          <p14:tracePt t="12222" x="5324475" y="1725613"/>
          <p14:tracePt t="12227" x="5299075" y="1749425"/>
          <p14:tracePt t="12245" x="5275263" y="1774825"/>
          <p14:tracePt t="12263" x="5275263" y="1749425"/>
          <p14:tracePt t="12322" x="5275263" y="1774825"/>
          <p14:tracePt t="12343" x="5275263" y="1800225"/>
          <p14:tracePt t="12356" x="5275263" y="1824038"/>
          <p14:tracePt t="12360" x="5275263" y="1849438"/>
          <p14:tracePt t="12363" x="5275263" y="1874838"/>
          <p14:tracePt t="12377" x="5275263" y="1898650"/>
          <p14:tracePt t="12380" x="5299075" y="1924050"/>
          <p14:tracePt t="12389" x="5299075" y="1949450"/>
          <p14:tracePt t="12397" x="5299075" y="1973263"/>
          <p14:tracePt t="12402" x="5299075" y="2006600"/>
          <p14:tracePt t="12411" x="5324475" y="2006600"/>
          <p14:tracePt t="12411" x="5349875" y="2055813"/>
          <p14:tracePt t="12426" x="5383213" y="2130425"/>
          <p14:tracePt t="12431" x="5383213" y="2155825"/>
          <p14:tracePt t="12444" x="5457825" y="2230438"/>
          <p14:tracePt t="12447" x="5457825" y="2289175"/>
          <p14:tracePt t="12459" x="5532438" y="2312988"/>
          <p14:tracePt t="12461" x="5556250" y="2363788"/>
          <p14:tracePt t="12477" x="5664200" y="2413000"/>
          <p14:tracePt t="12480" x="5689600" y="2462213"/>
          <p14:tracePt t="12493" x="5813425" y="2487613"/>
          <p14:tracePt t="12497" x="5838825" y="2520950"/>
          <p14:tracePt t="12511" x="5913438" y="2546350"/>
          <p14:tracePt t="12511" x="5938838" y="2570163"/>
          <p14:tracePt t="12514" x="5995988" y="2570163"/>
          <p14:tracePt t="12526" x="6070600" y="2570163"/>
          <p14:tracePt t="12527" x="6121400" y="2595563"/>
          <p14:tracePt t="12531" x="6145213" y="2595563"/>
          <p14:tracePt t="12544" x="6327775" y="2620963"/>
          <p14:tracePt t="12547" x="6353175" y="2644775"/>
          <p14:tracePt t="12560" x="6453188" y="2644775"/>
          <p14:tracePt t="12560" x="6502400" y="2644775"/>
          <p14:tracePt t="12564" x="6561138" y="2644775"/>
          <p14:tracePt t="12578" x="6684963" y="2644775"/>
          <p14:tracePt t="12580" x="6710363" y="2670175"/>
          <p14:tracePt t="12593" x="6808788" y="2670175"/>
          <p14:tracePt t="12597" x="6842125" y="2695575"/>
          <p14:tracePt t="12611" x="6967538" y="2695575"/>
          <p14:tracePt t="12613" x="6991350" y="2695575"/>
          <p14:tracePt t="12626" x="7042150" y="2695575"/>
          <p14:tracePt t="12628" x="7065963" y="2695575"/>
          <p14:tracePt t="12644" x="7150100" y="2695575"/>
          <p14:tracePt t="12647" x="7173913" y="2719388"/>
          <p14:tracePt t="12661" x="7199313" y="2719388"/>
          <p14:tracePt t="12677" x="7199313" y="2744788"/>
          <p14:tracePt t="12784" x="7199313" y="2719388"/>
          <p14:tracePt t="12793" x="7173913" y="2719388"/>
          <p14:tracePt t="14440" x="1998663" y="5622925"/>
          <p14:tracePt t="14446" x="1998663" y="5646738"/>
          <p14:tracePt t="14449" x="1973263" y="5646738"/>
          <p14:tracePt t="14452" x="1973263" y="5680075"/>
          <p14:tracePt t="14468" x="1924050" y="5705475"/>
          <p14:tracePt t="14476" x="1924050" y="5680075"/>
          <p14:tracePt t="14494" x="1949450" y="5680075"/>
          <p14:tracePt t="14497" x="1973263" y="5680075"/>
          <p14:tracePt t="14501" x="1998663" y="5680075"/>
          <p14:tracePt t="14510" x="2073275" y="5680075"/>
          <p14:tracePt t="14514" x="2098675" y="5680075"/>
          <p14:tracePt t="14527" x="2206625" y="5705475"/>
          <p14:tracePt t="14530" x="2281238" y="5705475"/>
          <p14:tracePt t="14543" x="2355850" y="5705475"/>
          <p14:tracePt t="14543" x="2513013" y="5705475"/>
          <p14:tracePt t="14544" x="2587625" y="5730875"/>
          <p14:tracePt t="14547" x="2662238" y="5730875"/>
          <p14:tracePt t="14561" x="2968625" y="5754688"/>
          <p14:tracePt t="14564" x="3076575" y="5754688"/>
          <p14:tracePt t="14576" x="3276600" y="5754688"/>
          <p14:tracePt t="14578" x="3408363" y="5754688"/>
          <p14:tracePt t="14594" x="3865563" y="5730875"/>
          <p14:tracePt t="14597" x="3997325" y="5730875"/>
          <p14:tracePt t="14610" x="4229100" y="5705475"/>
          <p14:tracePt t="14612" x="4305300" y="5705475"/>
          <p14:tracePt t="14627" x="4711700" y="5680075"/>
          <p14:tracePt t="14631" x="4794250" y="5680075"/>
          <p14:tracePt t="14643" x="4943475" y="5680075"/>
          <p14:tracePt t="14643" x="4967288" y="5680075"/>
          <p14:tracePt t="14647" x="5041900" y="5705475"/>
          <p14:tracePt t="14661" x="5175250" y="5705475"/>
          <p14:tracePt t="14664" x="5200650" y="5705475"/>
          <p14:tracePt t="14676" x="5249863" y="5730875"/>
          <p14:tracePt t="14694" x="5275263" y="5730875"/>
          <p14:tracePt t="14703" x="5249863" y="5730875"/>
          <p14:tracePt t="14710" x="5224463" y="5730875"/>
          <p14:tracePt t="14710" x="5200650" y="5730875"/>
          <p14:tracePt t="14714" x="5175250" y="5730875"/>
          <p14:tracePt t="14728" x="5067300" y="5705475"/>
          <p14:tracePt t="14728" x="5018088" y="5705475"/>
          <p14:tracePt t="14730" x="4967288" y="5705475"/>
          <p14:tracePt t="14743" x="4818063" y="5680075"/>
          <p14:tracePt t="14744" x="4760913" y="5680075"/>
          <p14:tracePt t="14761" x="4403725" y="5646738"/>
          <p14:tracePt t="14764" x="4305300" y="5646738"/>
          <p14:tracePt t="14776" x="4122738" y="5622925"/>
          <p14:tracePt t="14778" x="4048125" y="5597525"/>
          <p14:tracePt t="14794" x="3765550" y="5572125"/>
          <p14:tracePt t="14797" x="3716338" y="5572125"/>
          <p14:tracePt t="14810" x="3608388" y="5572125"/>
          <p14:tracePt t="14811" x="3582988" y="5548313"/>
          <p14:tracePt t="14827" x="3508375" y="5522913"/>
          <p14:tracePt t="14835" x="3508375" y="5497513"/>
          <p14:tracePt t="14844" x="3482975" y="5497513"/>
          <p14:tracePt t="14861" x="3508375" y="5497513"/>
          <p14:tracePt t="14861" x="3533775" y="5497513"/>
          <p14:tracePt t="14869" x="3582988" y="5473700"/>
          <p14:tracePt t="14876" x="3641725" y="5473700"/>
          <p14:tracePt t="14878" x="3665538" y="5473700"/>
          <p14:tracePt t="14894" x="3889375" y="5448300"/>
          <p14:tracePt t="14897" x="3948113" y="5448300"/>
          <p14:tracePt t="14909" x="4097338" y="5448300"/>
          <p14:tracePt t="14911" x="4171950" y="5448300"/>
          <p14:tracePt t="14927" x="4403725" y="5422900"/>
          <p14:tracePt t="14931" x="4478338" y="5422900"/>
          <p14:tracePt t="14943" x="4560888" y="5422900"/>
          <p14:tracePt t="14944" x="4611688" y="5422900"/>
          <p14:tracePt t="14961" x="4686300" y="5422900"/>
          <p14:tracePt t="14962" x="4735513" y="5422900"/>
          <p14:tracePt t="14964" x="4760913" y="5422900"/>
          <p14:tracePt t="15644" x="8634413" y="5265738"/>
          <p14:tracePt t="15742" x="8758238" y="5265738"/>
          <p14:tracePt t="15755" x="8783638" y="5265738"/>
          <p14:tracePt t="15756" x="8807450" y="5265738"/>
          <p14:tracePt t="15760" x="8832850" y="5265738"/>
          <p14:tracePt t="15769" x="8866188" y="5265738"/>
          <p14:tracePt t="15777" x="8915400" y="5265738"/>
          <p14:tracePt t="15785" x="8940800" y="5265738"/>
          <p14:tracePt t="15806" x="8940800" y="5291138"/>
          <p14:tracePt t="15815" x="8915400" y="5314950"/>
          <p14:tracePt t="15830" x="8891588" y="5314950"/>
          <p14:tracePt t="15844" x="8891588" y="5340350"/>
          <p14:tracePt t="15847" x="8832850" y="5365750"/>
          <p14:tracePt t="15860" x="8807450" y="5365750"/>
          <p14:tracePt t="15869" x="8758238" y="5365750"/>
          <p14:tracePt t="15877" x="8732838" y="5365750"/>
          <p14:tracePt t="15887" x="8709025" y="5365750"/>
          <p14:tracePt t="15893" x="8683625" y="5365750"/>
          <p14:tracePt t="15897" x="8658225" y="5365750"/>
          <p14:tracePt t="15948" x="8683625" y="5365750"/>
          <p14:tracePt t="15953" x="8709025" y="5365750"/>
          <p14:tracePt t="15955" x="8732838" y="5365750"/>
          <p14:tracePt t="15960" x="8783638" y="5340350"/>
          <p14:tracePt t="15964" x="8832850" y="5340350"/>
          <p14:tracePt t="15978" x="8940800" y="5340350"/>
          <p14:tracePt t="15978" x="9015413" y="5340350"/>
          <p14:tracePt t="15981" x="9090025" y="5340350"/>
          <p14:tracePt t="15993" x="9223375" y="5314950"/>
          <p14:tracePt t="15994" x="9297988" y="5314950"/>
          <p14:tracePt t="15997" x="9321800" y="5314950"/>
          <p14:tracePt t="16011" x="9480550" y="5314950"/>
          <p14:tracePt t="16014" x="9504363" y="5314950"/>
          <p14:tracePt t="16026" x="9604375" y="5340350"/>
          <p14:tracePt t="16030" x="9629775" y="5340350"/>
          <p14:tracePt t="16044" x="9653588" y="5340350"/>
          <p14:tracePt t="16049" x="9678988" y="5340350"/>
          <p14:tracePt t="16059" x="9704388" y="5340350"/>
          <p14:tracePt t="16064" x="9704388" y="5365750"/>
          <p14:tracePt t="16085" x="9678988" y="5365750"/>
          <p14:tracePt t="16094" x="9629775" y="5365750"/>
          <p14:tracePt t="16111" x="9396413" y="5365750"/>
          <p14:tracePt t="16114" x="9347200" y="5365750"/>
          <p14:tracePt t="16126" x="9223375" y="5365750"/>
          <p14:tracePt t="16128" x="9115425" y="5365750"/>
          <p14:tracePt t="16144" x="8891588" y="5365750"/>
          <p14:tracePt t="16147" x="8832850" y="5365750"/>
          <p14:tracePt t="16159" x="8758238" y="5365750"/>
          <p14:tracePt t="16177" x="8732838" y="5365750"/>
          <p14:tracePt t="16197" x="8758238" y="5365750"/>
          <p14:tracePt t="16203" x="8807450" y="5365750"/>
          <p14:tracePt t="16205" x="8832850" y="5365750"/>
          <p14:tracePt t="16211" x="8866188" y="5365750"/>
          <p14:tracePt t="16214" x="8915400" y="5365750"/>
          <p14:tracePt t="16226" x="9015413" y="5365750"/>
          <p14:tracePt t="16228" x="9064625" y="5365750"/>
          <p14:tracePt t="16244" x="9247188" y="5365750"/>
          <p14:tracePt t="16245" x="9321800" y="5365750"/>
          <p14:tracePt t="16259" x="9529763" y="5365750"/>
          <p14:tracePt t="16261" x="9578975" y="5365750"/>
          <p14:tracePt t="16277" x="9737725" y="5365750"/>
          <p14:tracePt t="16280" x="9761538" y="5365750"/>
          <p14:tracePt t="16293" x="9786938" y="5365750"/>
          <p14:tracePt t="16322" x="9761538" y="5365750"/>
          <p14:tracePt t="16327" x="9737725" y="5365750"/>
          <p14:tracePt t="16331" x="9704388" y="5365750"/>
          <p14:tracePt t="16345" x="9604375" y="5365750"/>
          <p14:tracePt t="16347" x="9529763" y="5365750"/>
          <p14:tracePt t="16360" x="9421813" y="5365750"/>
          <p14:tracePt t="16361" x="9396413" y="5340350"/>
          <p14:tracePt t="16377" x="9247188" y="5340350"/>
          <p14:tracePt t="16380" x="9223375" y="5340350"/>
          <p14:tracePt t="16393" x="9223375" y="5314950"/>
          <p14:tracePt t="16411" x="9223375" y="5291138"/>
          <p14:tracePt t="16414" x="9247188" y="5291138"/>
          <p14:tracePt t="16426" x="9297988" y="5291138"/>
          <p14:tracePt t="16439" x="9321800" y="5265738"/>
          <p14:tracePt t="16444" x="9372600" y="5240338"/>
          <p14:tracePt t="17006" x="5738813" y="2387600"/>
          <p14:tracePt t="17010" x="5715000" y="2387600"/>
          <p14:tracePt t="17010" x="5689600" y="2387600"/>
          <p14:tracePt t="17018" x="5664200" y="2387600"/>
          <p14:tracePt t="17031" x="5630863" y="2387600"/>
          <p14:tracePt t="17039" x="5607050" y="2413000"/>
          <p14:tracePt t="17044" x="5581650" y="2413000"/>
          <p14:tracePt t="17061" x="5556250" y="2413000"/>
          <p14:tracePt t="17081" x="5556250" y="2387600"/>
          <p14:tracePt t="17086" x="5581650" y="2387600"/>
          <p14:tracePt t="17094" x="5556250" y="2387600"/>
          <p14:tracePt t="17126" x="5532438" y="2387600"/>
          <p14:tracePt t="17136" x="5532438" y="2413000"/>
          <p14:tracePt t="17155" x="5457825" y="2438400"/>
          <p14:tracePt t="17175" x="5432425" y="2438400"/>
          <p14:tracePt t="17210" x="5432425" y="2462213"/>
          <p14:tracePt t="17239" x="5457825" y="2487613"/>
          <p14:tracePt t="17255" x="5481638" y="2520950"/>
          <p14:tracePt t="17257" x="5507038" y="2546350"/>
          <p14:tracePt t="17260" x="5556250" y="2546350"/>
          <p14:tracePt t="17269" x="5630863" y="2570163"/>
          <p14:tracePt t="17277" x="5738813" y="2570163"/>
          <p14:tracePt t="17281" x="5764213" y="2570163"/>
          <p14:tracePt t="17293" x="5938838" y="2546350"/>
          <p14:tracePt t="17296" x="6021388" y="2520950"/>
          <p14:tracePt t="17311" x="6145213" y="2462213"/>
          <p14:tracePt t="17313" x="6219825" y="2462213"/>
          <p14:tracePt t="17326" x="6303963" y="2413000"/>
          <p14:tracePt t="17328" x="6327775" y="2387600"/>
          <p14:tracePt t="17344" x="6427788" y="2312988"/>
          <p14:tracePt t="17347" x="6453188" y="2312988"/>
          <p14:tracePt t="17360" x="6502400" y="2230438"/>
          <p14:tracePt t="17361" x="6502400" y="2206625"/>
          <p14:tracePt t="17378" x="6502400" y="2106613"/>
          <p14:tracePt t="17382" x="6477000" y="2106613"/>
          <p14:tracePt t="17393" x="6453188" y="2055813"/>
          <p14:tracePt t="17395" x="6427788" y="2006600"/>
          <p14:tracePt t="17411" x="6378575" y="1924050"/>
          <p14:tracePt t="17412" x="6353175" y="1898650"/>
          <p14:tracePt t="17426" x="6278563" y="1800225"/>
          <p14:tracePt t="17428" x="6253163" y="1800225"/>
          <p14:tracePt t="17444" x="6145213" y="1692275"/>
          <p14:tracePt t="17447" x="6121400" y="1692275"/>
          <p14:tracePt t="17460" x="6046788" y="1666875"/>
          <p14:tracePt t="17460" x="6021388" y="1666875"/>
          <p14:tracePt t="17464" x="5972175" y="1666875"/>
          <p14:tracePt t="17478" x="5864225" y="1666875"/>
          <p14:tracePt t="17482" x="5813425" y="1692275"/>
          <p14:tracePt t="17493" x="5715000" y="1725613"/>
          <p14:tracePt t="17495" x="5664200" y="1749425"/>
          <p14:tracePt t="17511" x="5481638" y="1824038"/>
          <p14:tracePt t="17514" x="5457825" y="1849438"/>
          <p14:tracePt t="17526" x="5383213" y="1898650"/>
          <p14:tracePt t="17528" x="5349875" y="1924050"/>
          <p14:tracePt t="17544" x="5249863" y="2055813"/>
          <p14:tracePt t="17547" x="5249863" y="2081213"/>
          <p14:tracePt t="17559" x="5249863" y="2155825"/>
          <p14:tracePt t="17561" x="5249863" y="2181225"/>
          <p14:tracePt t="17577" x="5275263" y="2263775"/>
          <p14:tracePt t="17579" x="5275263" y="2289175"/>
          <p14:tracePt t="17593" x="5383213" y="2338388"/>
          <p14:tracePt t="17594" x="5432425" y="2363788"/>
          <p14:tracePt t="17611" x="5532438" y="2387600"/>
          <p14:tracePt t="17612" x="5581650" y="2387600"/>
          <p14:tracePt t="17626" x="5764213" y="2387600"/>
          <p14:tracePt t="17627" x="5813425" y="2363788"/>
          <p14:tracePt t="17644" x="5938838" y="2312988"/>
          <p14:tracePt t="17646" x="5995988" y="2289175"/>
          <p14:tracePt t="17660" x="6096000" y="2206625"/>
          <p14:tracePt t="17660" x="6121400" y="2206625"/>
          <p14:tracePt t="17664" x="6145213" y="2181225"/>
          <p14:tracePt t="17677" x="6196013" y="2130425"/>
          <p14:tracePt t="17679" x="6196013" y="2106613"/>
          <p14:tracePt t="17693" x="6219825" y="1973263"/>
          <p14:tracePt t="17697" x="6219825" y="1949450"/>
          <p14:tracePt t="17711" x="6196013" y="1874838"/>
          <p14:tracePt t="17714" x="6145213" y="1824038"/>
          <p14:tracePt t="17726" x="6121400" y="1774825"/>
          <p14:tracePt t="17744" x="6046788" y="1725613"/>
          <p14:tracePt t="17744" x="6021388" y="1725613"/>
          <p14:tracePt t="17747" x="5995988" y="1692275"/>
          <p14:tracePt t="17759" x="5938838" y="1692275"/>
          <p14:tracePt t="17760" x="5913438" y="1692275"/>
          <p14:tracePt t="17765" x="5864225" y="1692275"/>
          <p14:tracePt t="17777" x="5764213" y="1725613"/>
          <p14:tracePt t="17781" x="5738813" y="1725613"/>
          <p14:tracePt t="17793" x="5689600" y="1774825"/>
          <p14:tracePt t="17794" x="5664200" y="1774825"/>
          <p14:tracePt t="17811" x="5630863" y="1800225"/>
          <p14:tracePt t="17840" x="5664200" y="1800225"/>
          <p14:tracePt t="17844" x="5664200" y="1824038"/>
          <p14:tracePt t="17861" x="5689600" y="1824038"/>
          <p14:tracePt t="17870" x="5715000" y="1849438"/>
          <p14:tracePt t="17878" x="5738813" y="1849438"/>
          <p14:tracePt t="17888" x="5738813" y="1874838"/>
          <p14:tracePt t="17903" x="5764213" y="1874838"/>
          <p14:tracePt t="18031" x="5738813" y="1874838"/>
          <p14:tracePt t="18081" x="5738813" y="1898650"/>
          <p14:tracePt t="18086" x="5738813" y="1924050"/>
          <p14:tracePt t="18102" x="5715000" y="1949450"/>
          <p14:tracePt t="18105" x="5738813" y="1949450"/>
          <p14:tracePt t="18111" x="5738813" y="1898650"/>
          <p14:tracePt t="18442" x="8401050" y="2778125"/>
          <p14:tracePt t="18444" x="8426450" y="2803525"/>
          <p14:tracePt t="18445" x="8426450" y="2827338"/>
          <p14:tracePt t="18452" x="8426450" y="2878138"/>
          <p14:tracePt t="18464" x="8451850" y="2852738"/>
          <p14:tracePt t="18477" x="8475663" y="2852738"/>
          <p14:tracePt t="18480" x="8501063" y="2852738"/>
          <p14:tracePt t="18486" x="8501063" y="2827338"/>
          <p14:tracePt t="18494" x="8526463" y="2827338"/>
          <p14:tracePt t="18502" x="8550275" y="2803525"/>
          <p14:tracePt t="18511" x="8583613" y="2778125"/>
          <p14:tracePt t="18511" x="8609013" y="2778125"/>
          <p14:tracePt t="18514" x="8634413" y="2744788"/>
          <p14:tracePt t="18526" x="8709025" y="2719388"/>
          <p14:tracePt t="18527" x="8732838" y="2695575"/>
          <p14:tracePt t="18531" x="8783638" y="2670175"/>
          <p14:tracePt t="18544" x="8915400" y="2570163"/>
          <p14:tracePt t="18547" x="8990013" y="2546350"/>
          <p14:tracePt t="18559" x="9064625" y="2462213"/>
          <p14:tracePt t="18561" x="9115425" y="2387600"/>
          <p14:tracePt t="18577" x="9247188" y="2181225"/>
          <p14:tracePt t="18581" x="9297988" y="2155825"/>
          <p14:tracePt t="18593" x="9321800" y="2055813"/>
          <p14:tracePt t="18595" x="9321800" y="1973263"/>
          <p14:tracePt t="18611" x="9372600" y="1874838"/>
          <p14:tracePt t="18611" x="9372600" y="1824038"/>
          <p14:tracePt t="18614" x="9372600" y="1800225"/>
          <p14:tracePt t="18626" x="9321800" y="1749425"/>
          <p14:tracePt t="18628" x="9297988" y="1725613"/>
          <p14:tracePt t="18644" x="9197975" y="1666875"/>
          <p14:tracePt t="18648" x="9115425" y="1666875"/>
          <p14:tracePt t="18660" x="9015413" y="1666875"/>
          <p14:tracePt t="18661" x="8940800" y="1666875"/>
          <p14:tracePt t="18678" x="8732838" y="1666875"/>
          <p14:tracePt t="18678" x="8634413" y="1666875"/>
          <p14:tracePt t="18681" x="8550275" y="1666875"/>
          <p14:tracePt t="18693" x="8426450" y="1692275"/>
          <p14:tracePt t="18696" x="8351838" y="1692275"/>
          <p14:tracePt t="18711" x="8143875" y="1774825"/>
          <p14:tracePt t="18719" x="8120063" y="1800225"/>
          <p14:tracePt t="18726" x="8069263" y="1824038"/>
          <p14:tracePt t="18728" x="8069263" y="1849438"/>
          <p14:tracePt t="18744" x="8069263" y="1924050"/>
          <p14:tracePt t="18746" x="8069263" y="1949450"/>
          <p14:tracePt t="18760" x="8069263" y="2055813"/>
          <p14:tracePt t="18761" x="8120063" y="2106613"/>
          <p14:tracePt t="18764" x="8143875" y="2130425"/>
          <p14:tracePt t="18778" x="8218488" y="2206625"/>
          <p14:tracePt t="18780" x="8243888" y="2263775"/>
          <p14:tracePt t="18793" x="8351838" y="2312988"/>
          <p14:tracePt t="18795" x="8401050" y="2338388"/>
          <p14:tracePt t="18811" x="8550275" y="2387600"/>
          <p14:tracePt t="18811" x="8634413" y="2387600"/>
          <p14:tracePt t="18816" x="8658225" y="2413000"/>
          <p14:tracePt t="18826" x="8758238" y="2413000"/>
          <p14:tracePt t="18828" x="8807450" y="2413000"/>
          <p14:tracePt t="18844" x="8915400" y="2387600"/>
          <p14:tracePt t="18845" x="8966200" y="2387600"/>
          <p14:tracePt t="18850" x="8990013" y="2387600"/>
          <p14:tracePt t="18860" x="9090025" y="2312988"/>
          <p14:tracePt t="18865" x="9090025" y="2289175"/>
          <p14:tracePt t="18878" x="9148763" y="2181225"/>
          <p14:tracePt t="18881" x="9148763" y="2130425"/>
          <p14:tracePt t="18893" x="9148763" y="2055813"/>
          <p14:tracePt t="18901" x="9148763" y="1973263"/>
          <p14:tracePt t="18902" x="9148763" y="1949450"/>
          <p14:tracePt t="18911" x="9148763" y="1874838"/>
          <p14:tracePt t="18911" x="9115425" y="1800225"/>
          <p14:tracePt t="18914" x="9115425" y="1774825"/>
          <p14:tracePt t="18926" x="9040813" y="1692275"/>
          <p14:tracePt t="18928" x="9015413" y="1666875"/>
          <p14:tracePt t="18944" x="8915400" y="1617663"/>
          <p14:tracePt t="18945" x="8832850" y="1592263"/>
          <p14:tracePt t="18948" x="8783638" y="1592263"/>
          <p14:tracePt t="18960" x="8683625" y="1592263"/>
          <p14:tracePt t="18961" x="8609013" y="1617663"/>
          <p14:tracePt t="18978" x="8326438" y="1725613"/>
          <p14:tracePt t="18980" x="8277225" y="1749425"/>
          <p14:tracePt t="18993" x="8169275" y="1824038"/>
          <p14:tracePt t="18993" x="8143875" y="1874838"/>
          <p14:tracePt t="18998" x="8094663" y="1898650"/>
          <p14:tracePt t="19011" x="8045450" y="2032000"/>
          <p14:tracePt t="19014" x="8020050" y="2081213"/>
          <p14:tracePt t="19027" x="8020050" y="2181225"/>
          <p14:tracePt t="19028" x="8020050" y="2206625"/>
          <p14:tracePt t="19044" x="8069263" y="2312988"/>
          <p14:tracePt t="19044" x="8069263" y="2363788"/>
          <p14:tracePt t="19047" x="8094663" y="2387600"/>
          <p14:tracePt t="19059" x="8143875" y="2413000"/>
          <p14:tracePt t="19061" x="8218488" y="2413000"/>
          <p14:tracePt t="19077" x="8426450" y="2413000"/>
          <p14:tracePt t="19081" x="8475663" y="2413000"/>
          <p14:tracePt t="19093" x="8609013" y="2363788"/>
          <p14:tracePt t="19095" x="8658225" y="2363788"/>
          <p14:tracePt t="19110" x="8866188" y="2230438"/>
          <p14:tracePt t="19116" x="8915400" y="2181225"/>
          <p14:tracePt t="19126" x="8990013" y="2106613"/>
          <p14:tracePt t="19128" x="9015413" y="2081213"/>
          <p14:tracePt t="19144" x="9090025" y="1949450"/>
          <p14:tracePt t="19146" x="9090025" y="1924050"/>
          <p14:tracePt t="19159" x="9115425" y="1800225"/>
          <p14:tracePt t="19161" x="9115425" y="1774825"/>
          <p14:tracePt t="19177" x="9090025" y="1692275"/>
          <p14:tracePt t="19178" x="9064625" y="1692275"/>
          <p14:tracePt t="19193" x="8990013" y="1641475"/>
          <p14:tracePt t="19195" x="8940800" y="1641475"/>
          <p14:tracePt t="19210" x="8832850" y="1617663"/>
          <p14:tracePt t="19211" x="8807450" y="1617663"/>
          <p14:tracePt t="19214" x="8758238" y="1617663"/>
          <p14:tracePt t="19226" x="8709025" y="1641475"/>
          <p14:tracePt t="19228" x="8683625" y="1666875"/>
          <p14:tracePt t="19244" x="8634413" y="1666875"/>
          <p14:tracePt t="19245" x="8634413" y="1692275"/>
          <p14:tracePt t="19339" x="8609013" y="1692275"/>
          <p14:tracePt t="19344" x="8609013" y="1725613"/>
          <p14:tracePt t="19364" x="8583613" y="1725613"/>
          <p14:tracePt t="19382" x="8550275" y="1725613"/>
          <p14:tracePt t="19415" x="8526463" y="1725613"/>
          <p14:tracePt t="19453" x="8501063" y="1749425"/>
          <p14:tracePt t="19461" x="8475663" y="1774825"/>
          <p14:tracePt t="19464" x="8451850" y="1774825"/>
          <p14:tracePt t="19472" x="8451850" y="1800225"/>
          <p14:tracePt t="19477" x="8426450" y="1800225"/>
          <p14:tracePt t="19481" x="8426450" y="1824038"/>
          <p14:tracePt t="19493" x="8377238" y="1849438"/>
          <p14:tracePt t="19495" x="8377238" y="1874838"/>
          <p14:tracePt t="19511" x="8326438" y="1924050"/>
          <p14:tracePt t="19520" x="8326438" y="1949450"/>
          <p14:tracePt t="19526" x="8302625" y="1949450"/>
          <p14:tracePt t="19528" x="8277225" y="1973263"/>
          <p14:tracePt t="19544" x="8277225" y="2006600"/>
          <p14:tracePt t="19545" x="8277225" y="2055813"/>
          <p14:tracePt t="19552" x="8243888" y="2055813"/>
          <p14:tracePt t="19560" x="8243888" y="2081213"/>
          <p14:tracePt t="19561" x="8243888" y="2106613"/>
          <p14:tracePt t="19577" x="8243888" y="2181225"/>
          <p14:tracePt t="19593" x="8218488" y="2289175"/>
          <p14:tracePt t="19611" x="8218488" y="2387600"/>
          <p14:tracePt t="19614" x="8243888" y="2387600"/>
          <p14:tracePt t="19626" x="8243888" y="2413000"/>
          <p14:tracePt t="19627" x="8277225" y="2438400"/>
          <p14:tracePt t="19644" x="8326438" y="2462213"/>
          <p14:tracePt t="19646" x="8351838" y="2487613"/>
          <p14:tracePt t="19660" x="8401050" y="2487613"/>
          <p14:tracePt t="19661" x="8426450" y="2487613"/>
          <p14:tracePt t="19677" x="8501063" y="2520950"/>
          <p14:tracePt t="19681" x="8526463" y="2520950"/>
          <p14:tracePt t="19693" x="8550275" y="2520950"/>
          <p14:tracePt t="19695" x="8583613" y="2520950"/>
          <p14:tracePt t="19711" x="8634413" y="2520950"/>
          <p14:tracePt t="19714" x="8658225" y="2520950"/>
          <p14:tracePt t="19726" x="8683625" y="2520950"/>
          <p14:tracePt t="19728" x="8709025" y="2520950"/>
          <p14:tracePt t="19753" x="8732838" y="2520950"/>
          <p14:tracePt t="19786" x="8732838" y="2487613"/>
          <p14:tracePt t="19811" x="8709025" y="2462213"/>
          <p14:tracePt t="19837" x="8709025" y="2438400"/>
          <p14:tracePt t="19839" x="8683625" y="2438400"/>
          <p14:tracePt t="19845" x="8658225" y="2413000"/>
          <p14:tracePt t="19856" x="8634413" y="2413000"/>
          <p14:tracePt t="19876" x="8609013" y="2413000"/>
          <p14:tracePt t="19877" x="8550275" y="2387600"/>
          <p14:tracePt t="19880" x="8526463" y="2387600"/>
          <p14:tracePt t="19888" x="8501063" y="2363788"/>
          <p14:tracePt t="20370" x="5813425" y="2387600"/>
          <p14:tracePt t="20378" x="5789613" y="2387600"/>
          <p14:tracePt t="20382" x="5764213" y="2387600"/>
          <p14:tracePt t="20388" x="5738813" y="2413000"/>
          <p14:tracePt t="20394" x="5738813" y="2438400"/>
          <p14:tracePt t="20395" x="5715000" y="2438400"/>
          <p14:tracePt t="20398" x="5689600" y="2438400"/>
          <p14:tracePt t="20410" x="5630863" y="2462213"/>
          <p14:tracePt t="20428" x="5556250" y="2487613"/>
          <p14:tracePt t="20429" x="5556250" y="2520950"/>
          <p14:tracePt t="20447" x="5532438" y="2546350"/>
          <p14:tracePt t="20461" x="5532438" y="2520950"/>
          <p14:tracePt t="20478" x="5532438" y="2487613"/>
          <p14:tracePt t="20494" x="5556250" y="2487613"/>
          <p14:tracePt t="20506" x="5581650" y="2520950"/>
          <p14:tracePt t="20512" x="5630863" y="2520950"/>
          <p14:tracePt t="20515" x="5664200" y="2520950"/>
          <p14:tracePt t="20522" x="5689600" y="2546350"/>
          <p14:tracePt t="20527" x="5738813" y="2546350"/>
          <p14:tracePt t="20528" x="5813425" y="2546350"/>
          <p14:tracePt t="20530" x="5864225" y="2546350"/>
          <p14:tracePt t="20543" x="6021388" y="2546350"/>
          <p14:tracePt t="20545" x="6096000" y="2520950"/>
          <p14:tracePt t="20561" x="6453188" y="2487613"/>
          <p14:tracePt t="20564" x="6561138" y="2462213"/>
          <p14:tracePt t="20576" x="6784975" y="2462213"/>
          <p14:tracePt t="20578" x="6892925" y="2462213"/>
          <p14:tracePt t="20594" x="7299325" y="2413000"/>
          <p14:tracePt t="20597" x="7373938" y="2413000"/>
          <p14:tracePt t="20610" x="7580313" y="2413000"/>
          <p14:tracePt t="20611" x="7654925" y="2413000"/>
          <p14:tracePt t="20627" x="7937500" y="2413000"/>
          <p14:tracePt t="20631" x="7994650" y="2413000"/>
          <p14:tracePt t="20643" x="8094663" y="2413000"/>
          <p14:tracePt t="20644" x="8143875" y="2413000"/>
          <p14:tracePt t="20661" x="8277225" y="2413000"/>
          <p14:tracePt t="20663" x="8302625" y="2413000"/>
          <p14:tracePt t="20676" x="8326438" y="2413000"/>
          <p14:tracePt t="20680" x="8351838" y="2413000"/>
          <p14:tracePt t="20698" x="8326438" y="2413000"/>
          <p14:tracePt t="20706" x="8277225" y="2413000"/>
          <p14:tracePt t="20711" x="8243888" y="2413000"/>
          <p14:tracePt t="20714" x="8218488" y="2413000"/>
          <p14:tracePt t="20727" x="8143875" y="2413000"/>
          <p14:tracePt t="20728" x="8069263" y="2413000"/>
          <p14:tracePt t="20731" x="8020050" y="2438400"/>
          <p14:tracePt t="20743" x="7862888" y="2438400"/>
          <p14:tracePt t="20745" x="7788275" y="2438400"/>
          <p14:tracePt t="20761" x="7480300" y="2462213"/>
          <p14:tracePt t="20764" x="7373938" y="2462213"/>
          <p14:tracePt t="20777" x="7199313" y="2462213"/>
          <p14:tracePt t="20778" x="7091363" y="2462213"/>
          <p14:tracePt t="20794" x="6684963" y="2487613"/>
          <p14:tracePt t="20797" x="6610350" y="2487613"/>
          <p14:tracePt t="20810" x="6402388" y="2487613"/>
          <p14:tracePt t="20811" x="6327775" y="2487613"/>
          <p14:tracePt t="20827" x="5972175" y="2546350"/>
          <p14:tracePt t="20831" x="5913438" y="2546350"/>
          <p14:tracePt t="20843" x="5764213" y="2546350"/>
          <p14:tracePt t="20844" x="5689600" y="2570163"/>
          <p14:tracePt t="20861" x="5532438" y="2570163"/>
          <p14:tracePt t="20863" x="5507038" y="2570163"/>
          <p14:tracePt t="20876" x="5481638" y="2595563"/>
          <p14:tracePt t="20894" x="5507038" y="2595563"/>
          <p14:tracePt t="20897" x="5532438" y="2595563"/>
          <p14:tracePt t="20904" x="5556250" y="2595563"/>
          <p14:tracePt t="20909" x="5630863" y="2595563"/>
          <p14:tracePt t="20911" x="5715000" y="2595563"/>
          <p14:tracePt t="20928" x="5995988" y="2570163"/>
          <p14:tracePt t="20928" x="6121400" y="2570163"/>
          <p14:tracePt t="20930" x="6219825" y="2570163"/>
          <p14:tracePt t="20943" x="6610350" y="2546350"/>
          <p14:tracePt t="20947" x="6734175" y="2546350"/>
          <p14:tracePt t="20961" x="6991350" y="2520950"/>
          <p14:tracePt t="20961" x="7124700" y="2487613"/>
          <p14:tracePt t="20964" x="7248525" y="2487613"/>
          <p14:tracePt t="20976" x="7505700" y="2487613"/>
          <p14:tracePt t="20978" x="7605713" y="2487613"/>
          <p14:tracePt t="20994" x="8069263" y="2487613"/>
          <p14:tracePt t="20998" x="8169275" y="2487613"/>
          <p14:tracePt t="21010" x="8351838" y="2520950"/>
          <p14:tracePt t="21012" x="8451850" y="2520950"/>
          <p14:tracePt t="21028" x="8709025" y="2546350"/>
          <p14:tracePt t="21031" x="8732838" y="2546350"/>
          <p14:tracePt t="21043" x="8807450" y="2570163"/>
          <p14:tracePt t="21061" x="8832850" y="2570163"/>
          <p14:tracePt t="21069" x="8807450" y="2570163"/>
          <p14:tracePt t="21076" x="8783638" y="2570163"/>
          <p14:tracePt t="21078" x="8732838" y="2570163"/>
          <p14:tracePt t="21094" x="8634413" y="2570163"/>
          <p14:tracePt t="21094" x="8550275" y="2570163"/>
          <p14:tracePt t="21097" x="8501063" y="2570163"/>
          <p14:tracePt t="21110" x="8351838" y="2570163"/>
          <p14:tracePt t="21111" x="8243888" y="2570163"/>
          <p14:tracePt t="21127" x="8020050" y="2570163"/>
          <p14:tracePt t="21128" x="7912100" y="2570163"/>
          <p14:tracePt t="21131" x="7812088" y="2570163"/>
          <p14:tracePt t="21143" x="7605713" y="2570163"/>
          <p14:tracePt t="21144" x="7480300" y="2570163"/>
          <p14:tracePt t="21161" x="7065963" y="2570163"/>
          <p14:tracePt t="21164" x="6967538" y="2570163"/>
          <p14:tracePt t="21176" x="6734175" y="2570163"/>
          <p14:tracePt t="21177" x="6635750" y="2570163"/>
          <p14:tracePt t="21194" x="6378575" y="2570163"/>
          <p14:tracePt t="21195" x="6303963" y="2570163"/>
          <p14:tracePt t="21197" x="6219825" y="2570163"/>
          <p14:tracePt t="21209" x="6070600" y="2570163"/>
          <p14:tracePt t="21211" x="6021388" y="2570163"/>
          <p14:tracePt t="21227" x="5864225" y="2570163"/>
          <p14:tracePt t="21228" x="5838825" y="2570163"/>
          <p14:tracePt t="21232" x="5789613" y="2570163"/>
          <p14:tracePt t="21243" x="5738813" y="2570163"/>
          <p14:tracePt t="21260" x="5689600" y="2570163"/>
          <p14:tracePt t="21268" x="5715000" y="2570163"/>
          <p14:tracePt t="21276" x="5738813" y="2570163"/>
          <p14:tracePt t="21278" x="5764213" y="2570163"/>
          <p14:tracePt t="21294" x="5938838" y="2546350"/>
          <p14:tracePt t="21294" x="6046788" y="2520950"/>
          <p14:tracePt t="21298" x="6121400" y="2520950"/>
          <p14:tracePt t="21309" x="6353175" y="2487613"/>
          <p14:tracePt t="21313" x="6453188" y="2462213"/>
          <p14:tracePt t="21327" x="6584950" y="2462213"/>
          <p14:tracePt t="21327" x="6808788" y="2462213"/>
          <p14:tracePt t="21328" x="6916738" y="2438400"/>
          <p14:tracePt t="21332" x="7016750" y="2438400"/>
          <p14:tracePt t="21343" x="7199313" y="2413000"/>
          <p14:tracePt t="21345" x="7299325" y="2413000"/>
          <p14:tracePt t="21360" x="7605713" y="2413000"/>
          <p14:tracePt t="21362" x="7680325" y="2413000"/>
          <p14:tracePt t="21376" x="7962900" y="2413000"/>
          <p14:tracePt t="21378" x="8045450" y="2413000"/>
          <p14:tracePt t="21394" x="8243888" y="2413000"/>
          <p14:tracePt t="21395" x="8277225" y="2413000"/>
          <p14:tracePt t="21409" x="8401050" y="2438400"/>
          <p14:tracePt t="21412" x="8451850" y="2438400"/>
          <p14:tracePt t="21427" x="8475663" y="2438400"/>
          <p14:tracePt t="21443" x="8451850" y="2438400"/>
          <p14:tracePt t="21461" x="8326438" y="2438400"/>
          <p14:tracePt t="21464" x="8243888" y="2438400"/>
          <p14:tracePt t="21465" x="8194675" y="2438400"/>
          <p14:tracePt t="21476" x="8069263" y="2413000"/>
          <p14:tracePt t="21479" x="7962900" y="2413000"/>
          <p14:tracePt t="21494" x="7680325" y="2413000"/>
          <p14:tracePt t="21495" x="7580313" y="2413000"/>
          <p14:tracePt t="21498" x="7480300" y="2413000"/>
          <p14:tracePt t="21509" x="7299325" y="2387600"/>
          <p14:tracePt t="21511" x="7173913" y="2387600"/>
          <p14:tracePt t="21527" x="6734175" y="2387600"/>
          <p14:tracePt t="21531" x="6659563" y="2387600"/>
          <p14:tracePt t="21543" x="6453188" y="2387600"/>
          <p14:tracePt t="21544" x="6353175" y="2387600"/>
          <p14:tracePt t="21560" x="6070600" y="2413000"/>
          <p14:tracePt t="21562" x="5995988" y="2413000"/>
          <p14:tracePt t="21576" x="5764213" y="2413000"/>
          <p14:tracePt t="21579" x="5715000" y="2438400"/>
          <p14:tracePt t="21594" x="5507038" y="2462213"/>
          <p14:tracePt t="21598" x="5481638" y="2462213"/>
          <p14:tracePt t="21610" x="5432425" y="2487613"/>
          <p14:tracePt t="21628" x="5432425" y="2520950"/>
          <p14:tracePt t="21643" x="5532438" y="2546350"/>
          <p14:tracePt t="21645" x="5556250" y="2546350"/>
          <p14:tracePt t="21661" x="5813425" y="2546350"/>
          <p14:tracePt t="21661" x="5913438" y="2546350"/>
          <p14:tracePt t="21666" x="6021388" y="2546350"/>
          <p14:tracePt t="21676" x="6253163" y="2546350"/>
          <p14:tracePt t="21677" x="6402388" y="2546350"/>
          <p14:tracePt t="21694" x="6808788" y="2546350"/>
          <p14:tracePt t="21694" x="6967538" y="2546350"/>
          <p14:tracePt t="21697" x="7091363" y="2546350"/>
          <p14:tracePt t="21709" x="7348538" y="2520950"/>
          <p14:tracePt t="21710" x="7480300" y="2520950"/>
          <p14:tracePt t="21714" x="7580313" y="2520950"/>
          <p14:tracePt t="21727" x="7762875" y="2520950"/>
          <p14:tracePt t="21728" x="7862888" y="2520950"/>
          <p14:tracePt t="21743" x="8120063" y="2546350"/>
          <p14:tracePt t="21744" x="8169275" y="2546350"/>
          <p14:tracePt t="21761" x="8351838" y="2570163"/>
          <p14:tracePt t="21761" x="8426450" y="2570163"/>
          <p14:tracePt t="21765" x="8451850" y="2570163"/>
          <p14:tracePt t="21776" x="8501063" y="2570163"/>
          <p14:tracePt t="21781" x="8526463" y="2570163"/>
          <p14:tracePt t="21809" x="8451850" y="2570163"/>
          <p14:tracePt t="21811" x="8377238" y="2570163"/>
          <p14:tracePt t="21826" x="8194675" y="2570163"/>
          <p14:tracePt t="21828" x="8120063" y="2570163"/>
          <p14:tracePt t="21844" x="7912100" y="2570163"/>
          <p14:tracePt t="21845" x="7680325" y="2546350"/>
          <p14:tracePt t="21859" x="7348538" y="2546350"/>
          <p14:tracePt t="21860" x="7224713" y="2546350"/>
          <p14:tracePt t="21863" x="7124700" y="2546350"/>
          <p14:tracePt t="21877" x="6808788" y="2546350"/>
          <p14:tracePt t="21880" x="6710363" y="2546350"/>
          <p14:tracePt t="21893" x="6502400" y="2546350"/>
          <p14:tracePt t="21895" x="6427788" y="2546350"/>
          <p14:tracePt t="21911" x="6121400" y="2546350"/>
          <p14:tracePt t="21913" x="6070600" y="2546350"/>
          <p14:tracePt t="21926" x="5995988" y="2546350"/>
          <p14:tracePt t="21927" x="5972175" y="2546350"/>
          <p14:tracePt t="21944" x="5913438" y="2546350"/>
          <p14:tracePt t="21944" x="5888038" y="2546350"/>
          <p14:tracePt t="21948" x="5864225" y="2546350"/>
          <p14:tracePt t="21971" x="5913438" y="2546350"/>
          <p14:tracePt t="21977" x="5995988" y="2546350"/>
          <p14:tracePt t="21982" x="6070600" y="2546350"/>
          <p14:tracePt t="21993" x="6278563" y="2546350"/>
          <p14:tracePt t="21994" x="6378575" y="2546350"/>
          <p14:tracePt t="22010" x="6867525" y="2546350"/>
          <p14:tracePt t="22014" x="6991350" y="2546350"/>
          <p14:tracePt t="22026" x="7224713" y="2520950"/>
          <p14:tracePt t="22028" x="7373938" y="2520950"/>
          <p14:tracePt t="22044" x="7713663" y="2487613"/>
          <p14:tracePt t="22044" x="7812088" y="2487613"/>
          <p14:tracePt t="22048" x="7912100" y="2487613"/>
          <p14:tracePt t="22059" x="8094663" y="2487613"/>
          <p14:tracePt t="22061" x="8169275" y="2487613"/>
          <p14:tracePt t="22077" x="8377238" y="2520950"/>
          <p14:tracePt t="22079" x="8426450" y="2520950"/>
          <p14:tracePt t="22093" x="8550275" y="2546350"/>
          <p14:tracePt t="22111" x="8609013" y="2546350"/>
          <p14:tracePt t="22112" x="8634413" y="2546350"/>
          <p14:tracePt t="22126" x="8609013" y="2546350"/>
          <p14:tracePt t="22130" x="8609013" y="2520950"/>
          <p14:tracePt t="22143" x="8550275" y="2487613"/>
          <p14:tracePt t="22144" x="8501063" y="2487613"/>
          <p14:tracePt t="22144" x="8426450" y="2487613"/>
          <p14:tracePt t="22147" x="8377238" y="2462213"/>
          <p14:tracePt t="22159" x="8243888" y="2462213"/>
          <p14:tracePt t="22161" x="8169275" y="2462213"/>
          <p14:tracePt t="22177" x="7937500" y="2462213"/>
          <p14:tracePt t="22178" x="7837488" y="2462213"/>
          <p14:tracePt t="22193" x="7556500" y="2462213"/>
          <p14:tracePt t="22196" x="7405688" y="2462213"/>
          <p14:tracePt t="22210" x="7091363" y="2487613"/>
          <p14:tracePt t="22212" x="6991350" y="2487613"/>
          <p14:tracePt t="22226" x="6635750" y="2520950"/>
          <p14:tracePt t="22228" x="6535738" y="2546350"/>
          <p14:tracePt t="22244" x="6145213" y="2570163"/>
          <p14:tracePt t="22247" x="6070600" y="2570163"/>
          <p14:tracePt t="22259" x="5972175" y="2570163"/>
          <p14:tracePt t="22262" x="5938838" y="2570163"/>
          <p14:tracePt t="22277" x="5838825" y="2570163"/>
          <p14:tracePt t="22293" x="5838825" y="2546350"/>
          <p14:tracePt t="22311" x="5888038" y="2546350"/>
          <p14:tracePt t="22313" x="5938838" y="2546350"/>
          <p14:tracePt t="22326" x="6021388" y="2546350"/>
          <p14:tracePt t="22327" x="6070600" y="2546350"/>
          <p14:tracePt t="22344" x="6353175" y="2487613"/>
          <p14:tracePt t="22345" x="6453188" y="2487613"/>
          <p14:tracePt t="22359" x="6808788" y="2487613"/>
          <p14:tracePt t="22361" x="6942138" y="2487613"/>
          <p14:tracePt t="22377" x="7299325" y="2462213"/>
          <p14:tracePt t="22378" x="7456488" y="2462213"/>
          <p14:tracePt t="22393" x="7762875" y="2462213"/>
          <p14:tracePt t="22395" x="7862888" y="2462213"/>
          <p14:tracePt t="22410" x="8143875" y="2487613"/>
          <p14:tracePt t="22412" x="8218488" y="2487613"/>
          <p14:tracePt t="22426" x="8426450" y="2520950"/>
          <p14:tracePt t="22428" x="8475663" y="2520950"/>
          <p14:tracePt t="22444" x="8609013" y="2546350"/>
          <p14:tracePt t="22444" x="8634413" y="2546350"/>
          <p14:tracePt t="22455" x="8658225" y="2546350"/>
          <p14:tracePt t="22459" x="8658225" y="2570163"/>
          <p14:tracePt t="22488" x="8634413" y="2570163"/>
          <p14:tracePt t="22494" x="8550275" y="2546350"/>
          <p14:tracePt t="22496" x="8501063" y="2546350"/>
          <p14:tracePt t="22502" x="8426450" y="2546350"/>
          <p14:tracePt t="22511" x="8277225" y="2520950"/>
          <p14:tracePt t="22514" x="8194675" y="2487613"/>
          <p14:tracePt t="22526" x="8045450" y="2487613"/>
          <p14:tracePt t="22528" x="7937500" y="2487613"/>
          <p14:tracePt t="22544" x="7654925" y="2487613"/>
          <p14:tracePt t="22544" x="7556500" y="2487613"/>
          <p14:tracePt t="22548" x="7456488" y="2487613"/>
          <p14:tracePt t="22559" x="7224713" y="2487613"/>
          <p14:tracePt t="22561" x="7124700" y="2487613"/>
          <p14:tracePt t="22577" x="6808788" y="2487613"/>
          <p14:tracePt t="22578" x="6710363" y="2487613"/>
          <p14:tracePt t="22581" x="6635750" y="2487613"/>
          <p14:tracePt t="22593" x="6477000" y="2487613"/>
          <p14:tracePt t="22594" x="6427788" y="2487613"/>
          <p14:tracePt t="22611" x="6253163" y="2487613"/>
          <p14:tracePt t="22611" x="6219825" y="2487613"/>
          <p14:tracePt t="22614" x="6196013" y="2487613"/>
          <p14:tracePt t="22626" x="6145213" y="2487613"/>
          <p14:tracePt t="22626" x="6121400" y="2487613"/>
          <p14:tracePt t="22668" x="6145213" y="2487613"/>
          <p14:tracePt t="22673" x="6170613" y="2487613"/>
          <p14:tracePt t="22678" x="6196013" y="2487613"/>
          <p14:tracePt t="22681" x="6219825" y="2487613"/>
          <p14:tracePt t="22686" x="6278563" y="2487613"/>
          <p14:tracePt t="22694" x="6327775" y="2487613"/>
          <p14:tracePt t="22695" x="6353175" y="2487613"/>
          <p14:tracePt t="22698" x="6402388" y="2487613"/>
          <p14:tracePt t="22710" x="6477000" y="2487613"/>
          <p14:tracePt t="22711" x="6502400" y="2487613"/>
          <p14:tracePt t="22728" x="6610350" y="2487613"/>
          <p14:tracePt t="22728" x="6635750" y="2487613"/>
          <p14:tracePt t="22736" x="6659563" y="2487613"/>
          <p14:tracePt t="22743" x="6684963" y="2487613"/>
          <p14:tracePt t="22839" x="6659563" y="2487613"/>
          <p14:tracePt t="22848" x="6635750" y="2487613"/>
          <p14:tracePt t="22856" x="6610350" y="2487613"/>
          <p14:tracePt t="22862" x="6610350" y="2520950"/>
          <p14:tracePt t="22869" x="6584950" y="2546350"/>
          <p14:tracePt t="22878" x="6561138" y="2520950"/>
          <p14:tracePt t="22881" x="6535738" y="2520950"/>
          <p14:tracePt t="22890" x="6561138" y="2487613"/>
          <p14:tracePt t="23352" x="5299075" y="4311650"/>
          <p14:tracePt t="23353" x="5275263" y="4311650"/>
          <p14:tracePt t="23362" x="5249863" y="4311650"/>
          <p14:tracePt t="23365" x="5249863" y="4287838"/>
          <p14:tracePt t="23372" x="5224463" y="4287838"/>
          <p14:tracePt t="23378" x="5224463" y="4237038"/>
          <p14:tracePt t="23381" x="5200650" y="4213225"/>
          <p14:tracePt t="23393" x="5200650" y="4138613"/>
          <p14:tracePt t="23395" x="5175250" y="4113213"/>
          <p14:tracePt t="23411" x="5175250" y="4030663"/>
          <p14:tracePt t="23414" x="5175250" y="4005263"/>
          <p14:tracePt t="23426" x="5175250" y="3930650"/>
          <p14:tracePt t="23428" x="5200650" y="3905250"/>
          <p14:tracePt t="23444" x="5275263" y="3748088"/>
          <p14:tracePt t="23445" x="5275263" y="3722688"/>
          <p14:tracePt t="23448" x="5324475" y="3648075"/>
          <p14:tracePt t="23460" x="5407025" y="3541713"/>
          <p14:tracePt t="23462" x="5432425" y="3516313"/>
          <p14:tracePt t="23478" x="5607050" y="3341688"/>
          <p14:tracePt t="23482" x="5664200" y="3284538"/>
          <p14:tracePt t="23493" x="5764213" y="3209925"/>
          <p14:tracePt t="23495" x="5838825" y="3184525"/>
          <p14:tracePt t="23511" x="6046788" y="3135313"/>
          <p14:tracePt t="23511" x="6121400" y="3109913"/>
          <p14:tracePt t="23515" x="6219825" y="3084513"/>
          <p14:tracePt t="23526" x="6402388" y="3084513"/>
          <p14:tracePt t="23528" x="6502400" y="3060700"/>
          <p14:tracePt t="23544" x="6808788" y="3027363"/>
          <p14:tracePt t="23545" x="6916738" y="3027363"/>
          <p14:tracePt t="23547" x="7042150" y="3027363"/>
          <p14:tracePt t="23560" x="7299325" y="3027363"/>
          <p14:tracePt t="23560" x="7405688" y="3027363"/>
          <p14:tracePt t="23564" x="7556500" y="3027363"/>
          <p14:tracePt t="23578" x="7788275" y="3084513"/>
          <p14:tracePt t="23578" x="7937500" y="3084513"/>
          <p14:tracePt t="23581" x="8045450" y="3109913"/>
          <p14:tracePt t="23593" x="8277225" y="3159125"/>
          <p14:tracePt t="23595" x="8377238" y="3184525"/>
          <p14:tracePt t="23611" x="8732838" y="3316288"/>
          <p14:tracePt t="23613" x="8807450" y="3367088"/>
          <p14:tracePt t="23626" x="9040813" y="3541713"/>
          <p14:tracePt t="23628" x="9115425" y="3573463"/>
          <p14:tracePt t="23644" x="9272588" y="3797300"/>
          <p14:tracePt t="23648" x="9297988" y="3881438"/>
          <p14:tracePt t="23660" x="9297988" y="3956050"/>
          <p14:tracePt t="23661" x="9297988" y="4005263"/>
          <p14:tracePt t="23678" x="9272588" y="4138613"/>
          <p14:tracePt t="23678" x="9247188" y="4187825"/>
          <p14:tracePt t="23682" x="9223375" y="4213225"/>
          <p14:tracePt t="23693" x="9115425" y="4287838"/>
          <p14:tracePt t="23695" x="9040813" y="4287838"/>
          <p14:tracePt t="23711" x="8832850" y="4337050"/>
          <p14:tracePt t="23711" x="8732838" y="4370388"/>
          <p14:tracePt t="23716" x="8634413" y="4370388"/>
          <p14:tracePt t="23726" x="8377238" y="4419600"/>
          <p14:tracePt t="23728" x="8243888" y="4419600"/>
          <p14:tracePt t="23744" x="7788275" y="4445000"/>
          <p14:tracePt t="23746" x="7654925" y="4470400"/>
          <p14:tracePt t="23760" x="7124700" y="4494213"/>
          <p14:tracePt t="23761" x="6967538" y="4494213"/>
          <p14:tracePt t="23778" x="6502400" y="4519613"/>
          <p14:tracePt t="23778" x="6378575" y="4519613"/>
          <p14:tracePt t="23782" x="6219825" y="4519613"/>
          <p14:tracePt t="23793" x="5864225" y="4445000"/>
          <p14:tracePt t="23798" x="5764213" y="4419600"/>
          <p14:tracePt t="23811" x="5532438" y="4311650"/>
          <p14:tracePt t="23814" x="5457825" y="4287838"/>
          <p14:tracePt t="23826" x="5383213" y="4187825"/>
          <p14:tracePt t="23828" x="5349875" y="4113213"/>
          <p14:tracePt t="23844" x="5275263" y="3956050"/>
          <p14:tracePt t="23845" x="5275263" y="3905250"/>
          <p14:tracePt t="23848" x="5275263" y="3830638"/>
          <p14:tracePt t="23860" x="5324475" y="3722688"/>
          <p14:tracePt t="23864" x="5349875" y="3648075"/>
          <p14:tracePt t="23864" x="5383213" y="3624263"/>
          <p14:tracePt t="23877" x="5532438" y="3516313"/>
          <p14:tracePt t="23878" x="5581650" y="3467100"/>
          <p14:tracePt t="23881" x="5689600" y="3441700"/>
          <p14:tracePt t="23893" x="5888038" y="3367088"/>
          <p14:tracePt t="23895" x="6021388" y="3341688"/>
          <p14:tracePt t="23911" x="6353175" y="3259138"/>
          <p14:tracePt t="23911" x="6502400" y="3259138"/>
          <p14:tracePt t="23915" x="6610350" y="3233738"/>
          <p14:tracePt t="23926" x="6842125" y="3233738"/>
          <p14:tracePt t="23927" x="6967538" y="3233738"/>
          <p14:tracePt t="23944" x="7299325" y="3233738"/>
          <p14:tracePt t="23945" x="7431088" y="3259138"/>
          <p14:tracePt t="23959" x="7737475" y="3316288"/>
          <p14:tracePt t="23961" x="7837488" y="3316288"/>
          <p14:tracePt t="23977" x="8094663" y="3390900"/>
          <p14:tracePt t="23978" x="8169275" y="3441700"/>
          <p14:tracePt t="23993" x="8351838" y="3541713"/>
          <p14:tracePt t="23995" x="8451850" y="3598863"/>
          <p14:tracePt t="24011" x="8609013" y="3797300"/>
          <p14:tracePt t="24014" x="8634413" y="3856038"/>
          <p14:tracePt t="24026" x="8634413" y="3956050"/>
          <p14:tracePt t="24028" x="8634413" y="4005263"/>
          <p14:tracePt t="24044" x="8634413" y="4113213"/>
          <p14:tracePt t="24044" x="8609013" y="4162425"/>
          <p14:tracePt t="24044" x="8550275" y="4187825"/>
          <p14:tracePt t="24048" x="8526463" y="4237038"/>
          <p14:tracePt t="24059" x="8426450" y="4311650"/>
          <p14:tracePt t="24063" x="8351838" y="4337050"/>
          <p14:tracePt t="24077" x="8169275" y="4419600"/>
          <p14:tracePt t="24078" x="8069263" y="4445000"/>
          <p14:tracePt t="24081" x="8020050" y="4470400"/>
          <p14:tracePt t="24093" x="7837488" y="4494213"/>
          <p14:tracePt t="24096" x="7737475" y="4519613"/>
          <p14:tracePt t="24110" x="7373938" y="4519613"/>
          <p14:tracePt t="24112" x="7248525" y="4519613"/>
          <p14:tracePt t="24126" x="6808788" y="4519613"/>
          <p14:tracePt t="24129" x="6635750" y="4519613"/>
          <p14:tracePt t="24144" x="6219825" y="4519613"/>
          <p14:tracePt t="24145" x="6096000" y="4494213"/>
          <p14:tracePt t="24159" x="5789613" y="4419600"/>
          <p14:tracePt t="24162" x="5689600" y="4370388"/>
          <p14:tracePt t="24177" x="5481638" y="4237038"/>
          <p14:tracePt t="24179" x="5457825" y="4187825"/>
          <p14:tracePt t="24193" x="5349875" y="4005263"/>
          <p14:tracePt t="24195" x="5299075" y="3930650"/>
          <p14:tracePt t="24211" x="5299075" y="3722688"/>
          <p14:tracePt t="24212" x="5299075" y="3673475"/>
          <p14:tracePt t="24226" x="5407025" y="3516313"/>
          <p14:tracePt t="24229" x="5457825" y="3441700"/>
          <p14:tracePt t="24244" x="5689600" y="3341688"/>
          <p14:tracePt t="24245" x="5813425" y="3316288"/>
          <p14:tracePt t="24259" x="6145213" y="3233738"/>
          <p14:tracePt t="24261" x="6303963" y="3209925"/>
          <p14:tracePt t="24277" x="6684963" y="3209925"/>
          <p14:tracePt t="24278" x="6808788" y="3209925"/>
          <p14:tracePt t="24293" x="7199313" y="3259138"/>
          <p14:tracePt t="24295" x="7348538" y="3259138"/>
          <p14:tracePt t="24311" x="7713663" y="3316288"/>
          <p14:tracePt t="24312" x="7837488" y="3341688"/>
          <p14:tracePt t="24326" x="8120063" y="3390900"/>
          <p14:tracePt t="24328" x="8169275" y="3441700"/>
          <p14:tracePt t="24344" x="8351838" y="3516313"/>
          <p14:tracePt t="24345" x="8426450" y="3541713"/>
          <p14:tracePt t="24348" x="8451850" y="3573463"/>
          <p14:tracePt t="24360" x="8501063" y="3624263"/>
          <p14:tracePt t="24361" x="8526463" y="3673475"/>
          <p14:tracePt t="24377" x="8526463" y="3797300"/>
          <p14:tracePt t="24378" x="8526463" y="3830638"/>
          <p14:tracePt t="24381" x="8501063" y="3881438"/>
          <p14:tracePt t="24393" x="8426450" y="3956050"/>
          <p14:tracePt t="24397" x="8351838" y="4005263"/>
          <p14:tracePt t="24410" x="8143875" y="4113213"/>
          <p14:tracePt t="24412" x="8069263" y="4138613"/>
          <p14:tracePt t="24426" x="7812088" y="4213225"/>
          <p14:tracePt t="24428" x="7737475" y="4237038"/>
          <p14:tracePt t="24444" x="7480300" y="4287838"/>
          <p14:tracePt t="24445" x="7405688" y="4287838"/>
          <p14:tracePt t="24448" x="7323138" y="4311650"/>
          <p14:tracePt t="24459" x="7173913" y="4337050"/>
          <p14:tracePt t="24461" x="7091363" y="4337050"/>
          <p14:tracePt t="24477" x="6808788" y="4370388"/>
          <p14:tracePt t="24479" x="6734175" y="4370388"/>
          <p14:tracePt t="24493" x="6453188" y="4370388"/>
          <p14:tracePt t="24495" x="6353175" y="4370388"/>
          <p14:tracePt t="24511" x="6096000" y="4337050"/>
          <p14:tracePt t="24511" x="6021388" y="4311650"/>
          <p14:tracePt t="24515" x="5938838" y="4311650"/>
          <p14:tracePt t="24526" x="5789613" y="4287838"/>
          <p14:tracePt t="24528" x="5738813" y="4262438"/>
          <p14:tracePt t="24544" x="5556250" y="4187825"/>
          <p14:tracePt t="24546" x="5507038" y="4187825"/>
          <p14:tracePt t="24559" x="5383213" y="4079875"/>
          <p14:tracePt t="24561" x="5349875" y="4079875"/>
          <p14:tracePt t="24578" x="5299075" y="4005263"/>
          <p14:tracePt t="24579" x="5275263" y="3979863"/>
          <p14:tracePt t="24593" x="5275263" y="3905250"/>
          <p14:tracePt t="24598" x="5275263" y="3881438"/>
          <p14:tracePt t="24610" x="5324475" y="3797300"/>
          <p14:tracePt t="24614" x="5349875" y="3797300"/>
          <p14:tracePt t="24626" x="5432425" y="3748088"/>
          <p14:tracePt t="24628" x="5457825" y="3722688"/>
          <p14:tracePt t="24644" x="5581650" y="3698875"/>
          <p14:tracePt t="24646" x="5664200" y="3673475"/>
          <p14:tracePt t="24659" x="5888038" y="3624263"/>
          <p14:tracePt t="24661" x="5972175" y="3624263"/>
          <p14:tracePt t="24677" x="6327775" y="3573463"/>
          <p14:tracePt t="24678" x="6453188" y="3573463"/>
          <p14:tracePt t="24681" x="6584950" y="3541713"/>
          <p14:tracePt t="24693" x="6842125" y="3541713"/>
          <p14:tracePt t="24697" x="6991350" y="3541713"/>
          <p14:tracePt t="24710" x="7373938" y="3516313"/>
          <p14:tracePt t="24712" x="7480300" y="3516313"/>
          <p14:tracePt t="24726" x="7862888" y="3490913"/>
          <p14:tracePt t="24729" x="7994650" y="3490913"/>
          <p14:tracePt t="24744" x="8351838" y="3467100"/>
          <p14:tracePt t="24745" x="8475663" y="3467100"/>
          <p14:tracePt t="24759" x="8807450" y="3467100"/>
          <p14:tracePt t="24761" x="8915400" y="3490913"/>
          <p14:tracePt t="24778" x="9148763" y="3541713"/>
          <p14:tracePt t="24778" x="9223375" y="3573463"/>
          <p14:tracePt t="24781" x="9272588" y="3598863"/>
          <p14:tracePt t="24793" x="9347200" y="3648075"/>
          <p14:tracePt t="24794" x="9372600" y="3698875"/>
          <p14:tracePt t="24811" x="9396413" y="3797300"/>
          <p14:tracePt t="24812" x="9396413" y="3856038"/>
          <p14:tracePt t="24826" x="9297988" y="4005263"/>
          <p14:tracePt t="24828" x="9223375" y="4079875"/>
          <p14:tracePt t="24844" x="8990013" y="4237038"/>
          <p14:tracePt t="24845" x="8866188" y="4287838"/>
          <p14:tracePt t="24859" x="8526463" y="4419600"/>
          <p14:tracePt t="24861" x="8377238" y="4419600"/>
          <p14:tracePt t="24877" x="7962900" y="4519613"/>
          <p14:tracePt t="24879" x="7762875" y="4519613"/>
          <p14:tracePt t="24893" x="7199313" y="4594225"/>
          <p14:tracePt t="24897" x="6967538" y="4594225"/>
          <p14:tracePt t="24910" x="6253163" y="4676775"/>
          <p14:tracePt t="24912" x="6021388" y="4702175"/>
          <p14:tracePt t="24926" x="5432425" y="4702175"/>
          <p14:tracePt t="24928" x="5224463" y="4702175"/>
          <p14:tracePt t="24943" x="4794250" y="4676775"/>
          <p14:tracePt t="24945" x="4660900" y="4627563"/>
          <p14:tracePt t="24959" x="4403725" y="4519613"/>
          <p14:tracePt t="24961" x="4329113" y="4445000"/>
          <p14:tracePt t="24977" x="4197350" y="4287838"/>
          <p14:tracePt t="24979" x="4171950" y="4213225"/>
          <p14:tracePt t="24993" x="4097338" y="4005263"/>
          <p14:tracePt t="24995" x="4097338" y="3956050"/>
          <p14:tracePt t="25010" x="4122738" y="3797300"/>
          <p14:tracePt t="25012" x="4171950" y="3722688"/>
          <p14:tracePt t="25026" x="4379913" y="3624263"/>
          <p14:tracePt t="25028" x="4454525" y="3573463"/>
          <p14:tracePt t="25044" x="4794250" y="3516313"/>
          <p14:tracePt t="25046" x="4943475" y="3467100"/>
          <p14:tracePt t="25059" x="5407025" y="3416300"/>
          <p14:tracePt t="25061" x="5556250" y="3390900"/>
          <p14:tracePt t="25077" x="6096000" y="3390900"/>
          <p14:tracePt t="25079" x="6278563" y="3390900"/>
          <p14:tracePt t="25093" x="6759575" y="3416300"/>
          <p14:tracePt t="25096" x="6916738" y="3441700"/>
          <p14:tracePt t="25111" x="7299325" y="3516313"/>
          <p14:tracePt t="25112" x="7431088" y="3541713"/>
          <p14:tracePt t="25126" x="7680325" y="3624263"/>
          <p14:tracePt t="25127" x="7737475" y="3648075"/>
          <p14:tracePt t="25131" x="7788275" y="3698875"/>
          <p14:tracePt t="25144" x="7862888" y="3748088"/>
          <p14:tracePt t="25145" x="7912100" y="3797300"/>
          <p14:tracePt t="25159" x="7937500" y="3881438"/>
          <p14:tracePt t="25161" x="7937500" y="3905250"/>
          <p14:tracePt t="25177" x="7886700" y="3956050"/>
          <p14:tracePt t="25179" x="7862888" y="4005263"/>
          <p14:tracePt t="25193" x="7737475" y="4030663"/>
          <p14:tracePt t="25195" x="7680325" y="4030663"/>
          <p14:tracePt t="25211" x="7456488" y="4079875"/>
          <p14:tracePt t="25212" x="7348538" y="4079875"/>
          <p14:tracePt t="25226" x="7042150" y="4113213"/>
          <p14:tracePt t="25228" x="6916738" y="4138613"/>
          <p14:tracePt t="25244" x="6502400" y="4187825"/>
          <p14:tracePt t="25245" x="6353175" y="4187825"/>
          <p14:tracePt t="25259" x="5888038" y="4237038"/>
          <p14:tracePt t="25261" x="5738813" y="4262438"/>
          <p14:tracePt t="25277" x="5200650" y="4311650"/>
          <p14:tracePt t="25280" x="5100638" y="4311650"/>
          <p14:tracePt t="25293" x="4943475" y="4311650"/>
          <p14:tracePt t="25294" x="4868863" y="4287838"/>
          <p14:tracePt t="25310" x="4735513" y="4237038"/>
          <p14:tracePt t="25312" x="4686300" y="4237038"/>
          <p14:tracePt t="25326" x="4660900" y="4138613"/>
          <p14:tracePt t="25328" x="4635500" y="4138613"/>
          <p14:tracePt t="25344" x="4635500" y="4079875"/>
          <p14:tracePt t="25345" x="4660900" y="4054475"/>
          <p14:tracePt t="25359" x="4794250" y="4005263"/>
          <p14:tracePt t="25361" x="4868863" y="4005263"/>
          <p14:tracePt t="25377" x="5224463" y="3956050"/>
          <p14:tracePt t="25378" x="5349875" y="3930650"/>
          <p14:tracePt t="25380" x="5532438" y="3930650"/>
          <p14:tracePt t="25393" x="5864225" y="3930650"/>
          <p14:tracePt t="25394" x="6021388" y="3930650"/>
          <p14:tracePt t="25410" x="6477000" y="3930650"/>
          <p14:tracePt t="25412" x="6635750" y="3930650"/>
          <p14:tracePt t="25426" x="7016750" y="4005263"/>
          <p14:tracePt t="25428" x="7124700" y="4005263"/>
          <p14:tracePt t="25444" x="7373938" y="4079875"/>
          <p14:tracePt t="25445" x="7456488" y="4113213"/>
          <p14:tracePt t="25460" x="7556500" y="4187825"/>
          <p14:tracePt t="25461" x="7580313" y="4213225"/>
          <p14:tracePt t="25477" x="7605713" y="4287838"/>
          <p14:tracePt t="25480" x="7605713" y="4311650"/>
          <p14:tracePt t="25493" x="7580313" y="4395788"/>
          <p14:tracePt t="25495" x="7556500" y="4419600"/>
          <p14:tracePt t="25510" x="7373938" y="4470400"/>
          <p14:tracePt t="25512" x="7323138" y="4494213"/>
          <p14:tracePt t="25526" x="7065963" y="4519613"/>
          <p14:tracePt t="25528" x="6942138" y="4545013"/>
          <p14:tracePt t="25544" x="6535738" y="4594225"/>
          <p14:tracePt t="25545" x="6378575" y="4594225"/>
          <p14:tracePt t="25560" x="5913438" y="4676775"/>
          <p14:tracePt t="25562" x="5764213" y="4676775"/>
          <p14:tracePt t="25577" x="5383213" y="4676775"/>
          <p14:tracePt t="25579" x="5275263" y="4676775"/>
          <p14:tracePt t="25593" x="5100638" y="4627563"/>
          <p14:tracePt t="25595" x="5067300" y="4594225"/>
          <p14:tracePt t="25610" x="5067300" y="4494213"/>
          <p14:tracePt t="25612" x="5149850" y="4445000"/>
          <p14:tracePt t="25626" x="5383213" y="4287838"/>
          <p14:tracePt t="25628" x="5481638" y="4237038"/>
          <p14:tracePt t="25644" x="5864225" y="4113213"/>
          <p14:tracePt t="25645" x="5995988" y="4079875"/>
          <p14:tracePt t="25659" x="6402388" y="3956050"/>
          <p14:tracePt t="25662" x="6502400" y="3930650"/>
          <p14:tracePt t="25678" x="7042150" y="3905250"/>
          <p14:tracePt t="25681" x="7173913" y="3905250"/>
          <p14:tracePt t="25693" x="7373938" y="3905250"/>
          <p14:tracePt t="25695" x="7480300" y="3905250"/>
          <p14:tracePt t="25711" x="7680325" y="4005263"/>
          <p14:tracePt t="25712" x="7762875" y="4005263"/>
          <p14:tracePt t="25726" x="7862888" y="4113213"/>
          <p14:tracePt t="25728" x="7862888" y="4138613"/>
          <p14:tracePt t="25744" x="7912100" y="4213225"/>
          <p14:tracePt t="25746" x="7912100" y="4237038"/>
          <p14:tracePt t="25759" x="7862888" y="4287838"/>
          <p14:tracePt t="25762" x="7837488" y="4311650"/>
          <p14:tracePt t="25777" x="7713663" y="4370388"/>
          <p14:tracePt t="25779" x="7654925" y="4395788"/>
          <p14:tracePt t="25793" x="7431088" y="4419600"/>
          <p14:tracePt t="25797" x="7348538" y="4445000"/>
          <p14:tracePt t="25810" x="7065963" y="4470400"/>
          <p14:tracePt t="25812" x="6967538" y="4494213"/>
          <p14:tracePt t="25826" x="6610350" y="4494213"/>
          <p14:tracePt t="25829" x="6502400" y="4519613"/>
          <p14:tracePt t="25844" x="6219825" y="4519613"/>
          <p14:tracePt t="25845" x="6145213" y="4519613"/>
          <p14:tracePt t="25859" x="6021388" y="4470400"/>
          <p14:tracePt t="25861" x="5972175" y="4445000"/>
          <p14:tracePt t="25877" x="5938838" y="4419600"/>
          <p14:tracePt t="25879" x="5938838" y="4370388"/>
          <p14:tracePt t="25893" x="5938838" y="4311650"/>
          <p14:tracePt t="25899" x="5938838" y="4287838"/>
          <p14:tracePt t="25910" x="5995988" y="4287838"/>
          <p14:tracePt t="25912" x="6021388" y="4287838"/>
          <p14:tracePt t="25926" x="6096000" y="4287838"/>
          <p14:tracePt t="25928" x="6121400" y="4262438"/>
          <p14:tracePt t="25944" x="6303963" y="4237038"/>
          <p14:tracePt t="25945" x="6327775" y="4237038"/>
          <p14:tracePt t="25959" x="6502400" y="4237038"/>
          <p14:tracePt t="25962" x="6584950" y="4213225"/>
          <p14:tracePt t="25977" x="6784975" y="4187825"/>
          <p14:tracePt t="25981" x="6842125" y="4187825"/>
          <p14:tracePt t="25993" x="6892925" y="4187825"/>
          <p14:tracePt t="25997" x="6916738" y="4187825"/>
          <p14:tracePt t="26010" x="6991350" y="4187825"/>
          <p14:tracePt t="26073" x="6991350" y="4138613"/>
          <p14:tracePt t="26081" x="6967538" y="4113213"/>
          <p14:tracePt t="26086" x="6967538" y="4079875"/>
          <p14:tracePt t="27409" x="4122738" y="6734175"/>
          <p14:tracePt t="27413" x="4097338" y="6734175"/>
          <p14:tracePt t="27413" x="4048125" y="6734175"/>
          <p14:tracePt t="27415" x="4022725" y="6734175"/>
          <p14:tracePt t="27419" x="3997325" y="6734175"/>
          <p14:tracePt t="27423" x="3973513" y="6700838"/>
          <p14:tracePt t="27428" x="3948113" y="6700838"/>
          <p14:tracePt t="27432" x="3922713" y="6700838"/>
          <p14:tracePt t="27445" x="3889375" y="6675438"/>
          <p14:tracePt t="27818" x="4197350" y="6443663"/>
          <p14:tracePt t="27818" x="4171950" y="6443663"/>
          <p14:tracePt t="27823" x="4171950" y="6477000"/>
          <p14:tracePt t="27840" x="4171950" y="6500813"/>
          <p14:tracePt t="27869" x="4197350" y="6500813"/>
          <p14:tracePt t="27881" x="4229100" y="6500813"/>
          <p14:tracePt t="27887" x="4254500" y="6500813"/>
          <p14:tracePt t="27890" x="4305300" y="6526213"/>
          <p14:tracePt t="27898" x="4354513" y="6526213"/>
          <p14:tracePt t="27904" x="4403725" y="6526213"/>
          <p14:tracePt t="27911" x="4429125" y="6526213"/>
          <p14:tracePt t="27912" x="4511675" y="6526213"/>
          <p14:tracePt t="27926" x="4560888" y="6551613"/>
          <p14:tracePt t="27926" x="4686300" y="6551613"/>
          <p14:tracePt t="27929" x="4760913" y="6551613"/>
          <p14:tracePt t="27944" x="4943475" y="6551613"/>
          <p14:tracePt t="27945" x="4992688" y="6551613"/>
          <p14:tracePt t="27959" x="5175250" y="6551613"/>
          <p14:tracePt t="27961" x="5224463" y="6551613"/>
          <p14:tracePt t="27977" x="5349875" y="6551613"/>
          <p14:tracePt t="27979" x="5383213" y="6551613"/>
          <p14:tracePt t="27993" x="5432425" y="6551613"/>
          <p14:tracePt t="28006" x="5407025" y="6551613"/>
          <p14:tracePt t="28012" x="5383213" y="6551613"/>
          <p14:tracePt t="28015" x="5349875" y="6551613"/>
          <p14:tracePt t="28026" x="5249863" y="6526213"/>
          <p14:tracePt t="28029" x="5175250" y="6526213"/>
          <p14:tracePt t="28044" x="4967288" y="6500813"/>
          <p14:tracePt t="28046" x="4892675" y="6500813"/>
          <p14:tracePt t="28060" x="4660900" y="6477000"/>
          <p14:tracePt t="28062" x="4560888" y="6477000"/>
          <p14:tracePt t="28077" x="4305300" y="6443663"/>
          <p14:tracePt t="28079" x="4229100" y="6443663"/>
          <p14:tracePt t="28093" x="3948113" y="6392863"/>
          <p14:tracePt t="28096" x="3865563" y="6392863"/>
          <p14:tracePt t="28111" x="3608388" y="6369050"/>
          <p14:tracePt t="28112" x="3508375" y="6369050"/>
          <p14:tracePt t="28126" x="3251200" y="6392863"/>
          <p14:tracePt t="28128" x="3176588" y="6392863"/>
          <p14:tracePt t="28144" x="3052763" y="6418263"/>
          <p14:tracePt t="28149" x="3019425" y="6418263"/>
          <p14:tracePt t="28165" x="3052763" y="6418263"/>
          <p14:tracePt t="28177" x="3101975" y="6443663"/>
          <p14:tracePt t="28179" x="3151188" y="6443663"/>
          <p14:tracePt t="28193" x="3359150" y="6443663"/>
          <p14:tracePt t="28195" x="3433763" y="6443663"/>
          <p14:tracePt t="28211" x="3716338" y="6443663"/>
          <p14:tracePt t="28211" x="3814763" y="6443663"/>
          <p14:tracePt t="28215" x="3922713" y="6443663"/>
          <p14:tracePt t="28226" x="4122738" y="6443663"/>
          <p14:tracePt t="28231" x="4229100" y="6443663"/>
          <p14:tracePt t="28244" x="4511675" y="6443663"/>
          <p14:tracePt t="28246" x="4586288" y="6418263"/>
          <p14:tracePt t="28260" x="4818063" y="6418263"/>
          <p14:tracePt t="28262" x="4892675" y="6418263"/>
          <p14:tracePt t="28277" x="5041900" y="6418263"/>
          <p14:tracePt t="28278" x="5067300" y="6418263"/>
          <p14:tracePt t="28282" x="5100638" y="6418263"/>
          <p14:tracePt t="28293" x="5149850" y="6418263"/>
          <p14:tracePt t="28316" x="5126038" y="6418263"/>
          <p14:tracePt t="28320" x="5100638" y="6418263"/>
          <p14:tracePt t="28323" x="5067300" y="6418263"/>
          <p14:tracePt t="28328" x="4992688" y="6418263"/>
          <p14:tracePt t="28332" x="4967288" y="6418263"/>
          <p14:tracePt t="28344" x="4843463" y="6418263"/>
          <p14:tracePt t="28345" x="4794250" y="6418263"/>
          <p14:tracePt t="28360" x="4537075" y="6392863"/>
          <p14:tracePt t="28362" x="4429125" y="6392863"/>
          <p14:tracePt t="28378" x="4197350" y="6392863"/>
          <p14:tracePt t="28379" x="4122738" y="6392863"/>
          <p14:tracePt t="28393" x="3889375" y="6392863"/>
          <p14:tracePt t="28394" x="3814763" y="6392863"/>
          <p14:tracePt t="28411" x="3665538" y="6392863"/>
          <p14:tracePt t="28412" x="3641725" y="6392863"/>
          <p14:tracePt t="28426" x="3533775" y="6392863"/>
          <p14:tracePt t="28446" x="3557588" y="6392863"/>
          <p14:tracePt t="28459" x="3641725" y="6392863"/>
          <p14:tracePt t="28461" x="3690938" y="6392863"/>
          <p14:tracePt t="28477" x="3840163" y="6392863"/>
          <p14:tracePt t="28478" x="3922713" y="6392863"/>
          <p14:tracePt t="28481" x="4022725" y="6392863"/>
          <p14:tracePt t="28493" x="4171950" y="6392863"/>
          <p14:tracePt t="28495" x="4254500" y="6392863"/>
          <p14:tracePt t="28511" x="4478338" y="6369050"/>
          <p14:tracePt t="28512" x="4560888" y="6369050"/>
          <p14:tracePt t="28515" x="4660900" y="6369050"/>
          <p14:tracePt t="28526" x="4794250" y="6369050"/>
          <p14:tracePt t="28528" x="4843463" y="6369050"/>
          <p14:tracePt t="28544" x="5018088" y="6369050"/>
          <p14:tracePt t="28545" x="5067300" y="6369050"/>
          <p14:tracePt t="28549" x="5126038" y="6369050"/>
          <p14:tracePt t="28559" x="5224463" y="6369050"/>
          <p14:tracePt t="28561" x="5275263" y="6369050"/>
          <p14:tracePt t="28577" x="5383213" y="6369050"/>
          <p14:tracePt t="28579" x="5407025" y="6369050"/>
          <p14:tracePt t="28593" x="5457825" y="6369050"/>
          <p14:tracePt t="28598" x="5481638" y="6369050"/>
          <p14:tracePt t="28611" x="5481638" y="6392863"/>
          <p14:tracePt t="28641" x="5457825" y="6392863"/>
          <p14:tracePt t="28661" x="5432425" y="6392863"/>
          <p14:tracePt t="28694" x="5407025" y="6392863"/>
          <p14:tracePt t="28758" x="5383213" y="6392863"/>
          <p14:tracePt t="28765" x="5383213" y="6343650"/>
          <p14:tracePt t="28774" x="5349875" y="6343650"/>
          <p14:tracePt t="29122" x="6453188" y="6418263"/>
          <p14:tracePt t="29128" x="6427788" y="6418263"/>
          <p14:tracePt t="29132" x="6427788" y="6443663"/>
          <p14:tracePt t="29145" x="6402388" y="6443663"/>
          <p14:tracePt t="29145" x="6378575" y="6443663"/>
          <p14:tracePt t="29148" x="6353175" y="6443663"/>
          <p14:tracePt t="29159" x="6303963" y="6443663"/>
          <p14:tracePt t="29162" x="6253163" y="6443663"/>
          <p14:tracePt t="29177" x="6196013" y="6477000"/>
          <p14:tracePt t="29194" x="6145213" y="6477000"/>
          <p14:tracePt t="29211" x="6121400" y="6477000"/>
          <p14:tracePt t="29211" x="6096000" y="6477000"/>
          <p14:tracePt t="29215" x="6070600" y="6443663"/>
          <p14:tracePt t="29226" x="6046788" y="6443663"/>
          <p14:tracePt t="29244" x="5995988" y="6443663"/>
          <p14:tracePt t="29259" x="5972175" y="6443663"/>
          <p14:tracePt t="29285" x="5995988" y="6443663"/>
          <p14:tracePt t="29289" x="6021388" y="6443663"/>
          <p14:tracePt t="29294" x="6046788" y="6418263"/>
          <p14:tracePt t="29303" x="6070600" y="6418263"/>
          <p14:tracePt t="29305" x="6121400" y="6418263"/>
          <p14:tracePt t="29311" x="6145213" y="6418263"/>
          <p14:tracePt t="29315" x="6196013" y="6418263"/>
          <p14:tracePt t="29326" x="6278563" y="6418263"/>
          <p14:tracePt t="29329" x="6327775" y="6418263"/>
          <p14:tracePt t="29344" x="6427788" y="6418263"/>
          <p14:tracePt t="29346" x="6477000" y="6418263"/>
          <p14:tracePt t="29360" x="6584950" y="6418263"/>
          <p14:tracePt t="29362" x="6610350" y="6418263"/>
          <p14:tracePt t="29377" x="6684963" y="6443663"/>
          <p14:tracePt t="29379" x="6710363" y="6443663"/>
          <p14:tracePt t="29393" x="6784975" y="6443663"/>
          <p14:tracePt t="29395" x="6784975" y="6477000"/>
          <p14:tracePt t="29411" x="6808788" y="6477000"/>
          <p14:tracePt t="29426" x="6842125" y="6477000"/>
          <p14:tracePt t="29439" x="6842125" y="6500813"/>
          <p14:tracePt t="29449" x="6867525" y="6500813"/>
          <p14:tracePt t="29456" x="6892925" y="6500813"/>
          <p14:tracePt t="29471" x="6916738" y="6500813"/>
          <p14:tracePt t="29474" x="6942138" y="6500813"/>
          <p14:tracePt t="29479" x="6991350" y="6500813"/>
          <p14:tracePt t="29487" x="7016750" y="6500813"/>
          <p14:tracePt t="29493" x="7065963" y="6500813"/>
          <p14:tracePt t="29496" x="7091363" y="6500813"/>
          <p14:tracePt t="29511" x="7199313" y="6500813"/>
          <p14:tracePt t="29512" x="7224713" y="6500813"/>
          <p14:tracePt t="29526" x="7348538" y="6500813"/>
          <p14:tracePt t="29529" x="7373938" y="6500813"/>
          <p14:tracePt t="29544" x="7531100" y="6526213"/>
          <p14:tracePt t="29546" x="7580313" y="6551613"/>
          <p14:tracePt t="29559" x="7713663" y="6551613"/>
          <p14:tracePt t="29561" x="7762875" y="6551613"/>
          <p14:tracePt t="29577" x="7862888" y="6551613"/>
          <p14:tracePt t="29579" x="7912100" y="6551613"/>
          <p14:tracePt t="29593" x="8020050" y="6551613"/>
          <p14:tracePt t="29595" x="8045450" y="6551613"/>
          <p14:tracePt t="29611" x="8120063" y="6551613"/>
          <p14:tracePt t="29639" x="8094663" y="6551613"/>
          <p14:tracePt t="29644" x="8045450" y="6551613"/>
          <p14:tracePt t="29649" x="7994650" y="6551613"/>
          <p14:tracePt t="29659" x="7862888" y="6551613"/>
          <p14:tracePt t="29661" x="7788275" y="6551613"/>
          <p14:tracePt t="29678" x="7580313" y="6551613"/>
          <p14:tracePt t="29679" x="7480300" y="6551613"/>
          <p14:tracePt t="29693" x="7199313" y="6551613"/>
          <p14:tracePt t="29695" x="7091363" y="6551613"/>
          <p14:tracePt t="29711" x="6808788" y="6526213"/>
          <p14:tracePt t="29712" x="6734175" y="6526213"/>
          <p14:tracePt t="29726" x="6535738" y="6526213"/>
          <p14:tracePt t="29728" x="6477000" y="6526213"/>
          <p14:tracePt t="29744" x="6402388" y="6500813"/>
          <p14:tracePt t="29746" x="6378575" y="6500813"/>
          <p14:tracePt t="29760" x="6353175" y="6500813"/>
          <p14:tracePt t="29766" x="6378575" y="6500813"/>
          <p14:tracePt t="29778" x="6427788" y="6500813"/>
          <p14:tracePt t="29779" x="6477000" y="6500813"/>
          <p14:tracePt t="29793" x="6684963" y="6477000"/>
          <p14:tracePt t="29795" x="6784975" y="6477000"/>
          <p14:tracePt t="29811" x="7065963" y="6443663"/>
          <p14:tracePt t="29812" x="7199313" y="6443663"/>
          <p14:tracePt t="29826" x="7505700" y="6443663"/>
          <p14:tracePt t="29829" x="7605713" y="6443663"/>
          <p14:tracePt t="29844" x="7912100" y="6443663"/>
          <p14:tracePt t="29846" x="7994650" y="6443663"/>
          <p14:tracePt t="29859" x="8169275" y="6477000"/>
          <p14:tracePt t="29863" x="8243888" y="6477000"/>
          <p14:tracePt t="29878" x="8351838" y="6500813"/>
          <p14:tracePt t="29893" x="8377238" y="6526213"/>
          <p14:tracePt t="29907" x="8351838" y="6526213"/>
          <p14:tracePt t="29913" x="8326438" y="6526213"/>
          <p14:tracePt t="29915" x="8302625" y="6526213"/>
          <p14:tracePt t="29926" x="8218488" y="6526213"/>
          <p14:tracePt t="29930" x="8143875" y="6526213"/>
          <p14:tracePt t="29944" x="7962900" y="6526213"/>
          <p14:tracePt t="29946" x="7862888" y="6500813"/>
          <p14:tracePt t="29959" x="7605713" y="6500813"/>
          <p14:tracePt t="29963" x="7505700" y="6500813"/>
          <p14:tracePt t="29977" x="7224713" y="6500813"/>
          <p14:tracePt t="29982" x="7016750" y="6500813"/>
          <p14:tracePt t="29993" x="6842125" y="6500813"/>
          <p14:tracePt t="29995" x="6734175" y="6500813"/>
          <p14:tracePt t="30011" x="6610350" y="6500813"/>
          <p14:tracePt t="30012" x="6561138" y="6500813"/>
          <p14:tracePt t="30026" x="6502400" y="6500813"/>
          <p14:tracePt t="30040" x="6535738" y="6500813"/>
          <p14:tracePt t="30045" x="6584950" y="6500813"/>
          <p14:tracePt t="30048" x="6610350" y="6500813"/>
          <p14:tracePt t="30059" x="6710363" y="6477000"/>
          <p14:tracePt t="30062" x="6759575" y="6477000"/>
          <p14:tracePt t="30077" x="6991350" y="6443663"/>
          <p14:tracePt t="30078" x="7065963" y="6443663"/>
          <p14:tracePt t="30082" x="7173913" y="6443663"/>
          <p14:tracePt t="30093" x="7348538" y="6418263"/>
          <p14:tracePt t="30095" x="7456488" y="6418263"/>
          <p14:tracePt t="30111" x="7680325" y="6418263"/>
          <p14:tracePt t="30112" x="7762875" y="6418263"/>
          <p14:tracePt t="30126" x="7962900" y="6443663"/>
          <p14:tracePt t="30128" x="8045450" y="6443663"/>
          <p14:tracePt t="30144" x="8143875" y="6477000"/>
          <p14:tracePt t="30146" x="8169275" y="6477000"/>
          <p14:tracePt t="30159" x="8218488" y="6500813"/>
          <p14:tracePt t="30182" x="8169275" y="6500813"/>
          <p14:tracePt t="30187" x="8143875" y="6500813"/>
          <p14:tracePt t="30191" x="8120063" y="6500813"/>
          <p14:tracePt t="30195" x="8069263" y="6500813"/>
          <p14:tracePt t="30199" x="8045450" y="6500813"/>
          <p14:tracePt t="30210" x="7912100" y="6500813"/>
          <p14:tracePt t="30212" x="7862888" y="6500813"/>
          <p14:tracePt t="30226" x="7631113" y="6500813"/>
          <p14:tracePt t="30228" x="7580313" y="6500813"/>
          <p14:tracePt t="30244" x="7299325" y="6500813"/>
          <p14:tracePt t="30245" x="7224713" y="6526213"/>
          <p14:tracePt t="30259" x="6991350" y="6551613"/>
          <p14:tracePt t="30262" x="6942138" y="6551613"/>
          <p14:tracePt t="30277" x="6784975" y="6551613"/>
          <p14:tracePt t="30299" x="6808788" y="6551613"/>
          <p14:tracePt t="30307" x="6867525" y="6551613"/>
          <p14:tracePt t="30311" x="6892925" y="6551613"/>
          <p14:tracePt t="30315" x="6967538" y="6551613"/>
          <p14:tracePt t="30326" x="7065963" y="6526213"/>
          <p14:tracePt t="30329" x="7124700" y="6526213"/>
          <p14:tracePt t="30344" x="7348538" y="6500813"/>
          <p14:tracePt t="30346" x="7431088" y="6500813"/>
          <p14:tracePt t="30359" x="7654925" y="6500813"/>
          <p14:tracePt t="30362" x="7737475" y="6500813"/>
          <p14:tracePt t="30377" x="7962900" y="6477000"/>
          <p14:tracePt t="30379" x="8045450" y="6477000"/>
          <p14:tracePt t="30393" x="8243888" y="6477000"/>
          <p14:tracePt t="30395" x="8277225" y="6477000"/>
          <p14:tracePt t="30411" x="8401050" y="6500813"/>
          <p14:tracePt t="30412" x="8426450" y="6500813"/>
          <p14:tracePt t="30426" x="8451850" y="6500813"/>
          <p14:tracePt t="30448" x="8426450" y="6500813"/>
          <p14:tracePt t="30454" x="8377238" y="6500813"/>
          <p14:tracePt t="30456" x="8351838" y="6500813"/>
          <p14:tracePt t="30465" x="8302625" y="6477000"/>
          <p14:tracePt t="30473" x="8243888" y="6477000"/>
          <p14:tracePt t="30474" x="8218488" y="6477000"/>
          <p14:tracePt t="30478" x="8169275" y="6477000"/>
          <p14:tracePt t="30483" x="8143875" y="6477000"/>
          <p14:tracePt t="30493" x="8069263" y="6477000"/>
          <p14:tracePt t="30495" x="8045450" y="6477000"/>
          <p14:tracePt t="30511" x="7962900" y="6477000"/>
          <p14:tracePt t="30515" x="7937500" y="6477000"/>
          <p14:tracePt t="30530" x="7912100" y="6477000"/>
          <p14:tracePt t="30544" x="7886700" y="6477000"/>
          <p14:tracePt t="30559" x="7912100" y="6477000"/>
          <p14:tracePt t="30561" x="7937500" y="6477000"/>
          <p14:tracePt t="30577" x="7962900" y="6477000"/>
          <p14:tracePt t="30579" x="7994650" y="6477000"/>
          <p14:tracePt t="30593" x="8069263" y="6443663"/>
          <p14:tracePt t="30595" x="8094663" y="6443663"/>
          <p14:tracePt t="30611" x="8143875" y="6443663"/>
          <p14:tracePt t="30626" x="8169275" y="6443663"/>
          <p14:tracePt t="30629" x="8194675" y="6443663"/>
          <p14:tracePt t="30670" x="8169275" y="6443663"/>
          <p14:tracePt t="30679" x="8143875" y="6443663"/>
          <p14:tracePt t="30693" x="8143875" y="6418263"/>
          <p14:tracePt t="30694" x="8120063" y="6392863"/>
          <p14:tracePt t="30696" x="8094663" y="6392863"/>
          <p14:tracePt t="30711" x="8069263" y="634365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C3DBF9-CAF9-FF55-9081-465CA4C3719F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1 to 1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[1-1]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7505DB7-FDE7-5C84-5847-A49E4B1F8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322">
        <p159:morph option="byWord"/>
      </p:transition>
    </mc:Choice>
    <mc:Fallback xmlns="">
      <p:transition advTm="21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86" x="4048125" y="4162425"/>
          <p14:tracePt t="10588" x="4071938" y="4187825"/>
          <p14:tracePt t="10596" x="4097338" y="4162425"/>
          <p14:tracePt t="10602" x="4122738" y="4162425"/>
          <p14:tracePt t="10626" x="4122738" y="4187825"/>
          <p14:tracePt t="10651" x="4122738" y="4237038"/>
          <p14:tracePt t="10659" x="4146550" y="4237038"/>
          <p14:tracePt t="10666" x="4171950" y="4262438"/>
          <p14:tracePt t="10670" x="4171950" y="4287838"/>
          <p14:tracePt t="10671" x="4197350" y="4287838"/>
          <p14:tracePt t="10684" x="4229100" y="4287838"/>
          <p14:tracePt t="10684" x="4279900" y="4287838"/>
          <p14:tracePt t="10686" x="4305300" y="4311650"/>
          <p14:tracePt t="10699" x="4379913" y="4311650"/>
          <p14:tracePt t="10701" x="4429125" y="4311650"/>
          <p14:tracePt t="10717" x="4586288" y="4287838"/>
          <p14:tracePt t="10719" x="4660900" y="4237038"/>
          <p14:tracePt t="10719" x="4735513" y="4213225"/>
          <p14:tracePt t="10733" x="4892675" y="4138613"/>
          <p14:tracePt t="10734" x="4967288" y="4079875"/>
          <p14:tracePt t="10750" x="5200650" y="3905250"/>
          <p14:tracePt t="10752" x="5275263" y="3856038"/>
          <p14:tracePt t="10766" x="5349875" y="3748088"/>
          <p14:tracePt t="10770" x="5383213" y="3722688"/>
          <p14:tracePt t="10783" x="5432425" y="3698875"/>
          <p14:tracePt t="10784" x="5457825" y="3598863"/>
          <p14:tracePt t="10786" x="5481638" y="3573463"/>
          <p14:tracePt t="10787" x="5481638" y="3541713"/>
          <p14:tracePt t="10799" x="5481638" y="3441700"/>
          <p14:tracePt t="10801" x="5457825" y="3416300"/>
          <p14:tracePt t="10817" x="5383213" y="3316288"/>
          <p14:tracePt t="10819" x="5275263" y="3259138"/>
          <p14:tracePt t="10833" x="5175250" y="3159125"/>
          <p14:tracePt t="10835" x="5100638" y="3135313"/>
          <p14:tracePt t="10850" x="5041900" y="3109913"/>
          <p14:tracePt t="10850" x="4818063" y="3084513"/>
          <p14:tracePt t="10853" x="4760913" y="3084513"/>
          <p14:tracePt t="10866" x="4635500" y="3084513"/>
          <p14:tracePt t="10868" x="4586288" y="3084513"/>
          <p14:tracePt t="10883" x="4379913" y="3135313"/>
          <p14:tracePt t="10884" x="4305300" y="3159125"/>
          <p14:tracePt t="10887" x="4254500" y="3209925"/>
          <p14:tracePt t="10899" x="4122738" y="3316288"/>
          <p14:tracePt t="10902" x="4048125" y="3367088"/>
          <p14:tracePt t="10917" x="4022725" y="3390900"/>
          <p14:tracePt t="10917" x="3922713" y="3516313"/>
          <p14:tracePt t="10917" x="3889375" y="3573463"/>
          <p14:tracePt t="10920" x="3840163" y="3624263"/>
          <p14:tracePt t="10933" x="3814763" y="3722688"/>
          <p14:tracePt t="10935" x="3814763" y="3797300"/>
          <p14:tracePt t="10936" x="3814763" y="3830638"/>
          <p14:tracePt t="10950" x="3814763" y="3930650"/>
          <p14:tracePt t="10953" x="3814763" y="4005263"/>
          <p14:tracePt t="10954" x="3840163" y="4030663"/>
          <p14:tracePt t="10966" x="3922713" y="4079875"/>
          <p14:tracePt t="10968" x="3948113" y="4113213"/>
          <p14:tracePt t="10983" x="4071938" y="4162425"/>
          <p14:tracePt t="10986" x="4122738" y="4162425"/>
          <p14:tracePt t="10999" x="4197350" y="4162425"/>
          <p14:tracePt t="10999" x="4305300" y="4162425"/>
          <p14:tracePt t="11001" x="4379913" y="4138613"/>
          <p14:tracePt t="11017" x="4560888" y="4113213"/>
          <p14:tracePt t="11019" x="4611688" y="4079875"/>
          <p14:tracePt t="11020" x="4686300" y="4079875"/>
          <p14:tracePt t="11033" x="4794250" y="4030663"/>
          <p14:tracePt t="11035" x="4818063" y="4005263"/>
          <p14:tracePt t="11050" x="4943475" y="3956050"/>
          <p14:tracePt t="11051" x="4943475" y="3930650"/>
          <p14:tracePt t="11052" x="4967288" y="3905250"/>
          <p14:tracePt t="11066" x="4967288" y="3881438"/>
          <p14:tracePt t="11068" x="4967288" y="3856038"/>
          <p14:tracePt t="11083" x="4967288" y="3830638"/>
          <p14:tracePt t="11084" x="4967288" y="3773488"/>
          <p14:tracePt t="11084" x="4943475" y="3748088"/>
          <p14:tracePt t="11086" x="4918075" y="3722688"/>
          <p14:tracePt t="11099" x="4868863" y="3698875"/>
          <p14:tracePt t="11101" x="4818063" y="3648075"/>
          <p14:tracePt t="11117" x="4794250" y="3624263"/>
          <p14:tracePt t="11117" x="4660900" y="3573463"/>
          <p14:tracePt t="11121" x="4611688" y="3573463"/>
          <p14:tracePt t="11132" x="4511675" y="3541713"/>
          <p14:tracePt t="11136" x="4478338" y="3541713"/>
          <p14:tracePt t="11136" x="4454525" y="3541713"/>
          <p14:tracePt t="11150" x="4379913" y="3573463"/>
          <p14:tracePt t="11152" x="4354513" y="3573463"/>
          <p14:tracePt t="11165" x="4305300" y="3624263"/>
          <p14:tracePt t="11166" x="4229100" y="3648075"/>
          <p14:tracePt t="11169" x="4171950" y="3698875"/>
          <p14:tracePt t="11183" x="4071938" y="3748088"/>
          <p14:tracePt t="11186" x="3997325" y="3797300"/>
          <p14:tracePt t="11199" x="3922713" y="3856038"/>
          <p14:tracePt t="11201" x="3889375" y="3881438"/>
          <p14:tracePt t="11217" x="3790950" y="3930650"/>
          <p14:tracePt t="11219" x="3740150" y="3956050"/>
          <p14:tracePt t="11233" x="3716338" y="3956050"/>
          <p14:tracePt t="11234" x="3665538" y="3979863"/>
          <p14:tracePt t="11250" x="3641725" y="4005263"/>
          <p14:tracePt t="11250" x="3608388" y="4005263"/>
          <p14:tracePt t="11251" x="3557588" y="4030663"/>
          <p14:tracePt t="11254" x="3533775" y="4030663"/>
          <p14:tracePt t="11266" x="3482975" y="4079875"/>
          <p14:tracePt t="11268" x="3433763" y="4079875"/>
          <p14:tracePt t="11283" x="3359150" y="4079875"/>
          <p14:tracePt t="11285" x="3325813" y="4079875"/>
          <p14:tracePt t="11299" x="3251200" y="4079875"/>
          <p14:tracePt t="11302" x="3225800" y="4079875"/>
          <p14:tracePt t="11316" x="3225800" y="4054475"/>
          <p14:tracePt t="11317" x="3151188" y="4030663"/>
          <p14:tracePt t="11320" x="3127375" y="4005263"/>
          <p14:tracePt t="11332" x="3052763" y="3979863"/>
          <p14:tracePt t="11335" x="3019425" y="3956050"/>
          <p14:tracePt t="11350" x="2944813" y="3905250"/>
          <p14:tracePt t="11351" x="2894013" y="3856038"/>
          <p14:tracePt t="11354" x="2870200" y="3830638"/>
          <p14:tracePt t="11366" x="2795588" y="3797300"/>
          <p14:tracePt t="11368" x="2770188" y="3748088"/>
          <p14:tracePt t="11383" x="2770188" y="3722688"/>
          <p14:tracePt t="11384" x="2711450" y="3698875"/>
          <p14:tracePt t="11387" x="2687638" y="3673475"/>
          <p14:tracePt t="11399" x="2687638" y="3648075"/>
          <p14:tracePt t="11417" x="2736850" y="3648075"/>
          <p14:tracePt t="11419" x="2770188" y="3648075"/>
          <p14:tracePt t="11432" x="2844800" y="3673475"/>
          <p14:tracePt t="11435" x="2894013" y="3673475"/>
          <p14:tracePt t="11450" x="2994025" y="3673475"/>
          <p14:tracePt t="11450" x="3176588" y="3673475"/>
          <p14:tracePt t="11452" x="3300413" y="3673475"/>
          <p14:tracePt t="11465" x="3433763" y="3673475"/>
          <p14:tracePt t="11466" x="3665538" y="3673475"/>
          <p14:tracePt t="11467" x="3790950" y="3648075"/>
          <p14:tracePt t="11483" x="4197350" y="3624263"/>
          <p14:tracePt t="11485" x="4329113" y="3624263"/>
          <p14:tracePt t="11499" x="4735513" y="3624263"/>
          <p14:tracePt t="11501" x="4868863" y="3598863"/>
          <p14:tracePt t="11517" x="5200650" y="3573463"/>
          <p14:tracePt t="11518" x="5324475" y="3573463"/>
          <p14:tracePt t="11532" x="5457825" y="3573463"/>
          <p14:tracePt t="11532" x="5664200" y="3541713"/>
          <p14:tracePt t="11535" x="5789613" y="3541713"/>
          <p14:tracePt t="11550" x="6121400" y="3467100"/>
          <p14:tracePt t="11552" x="6219825" y="3467100"/>
          <p14:tracePt t="11565" x="6327775" y="3467100"/>
          <p14:tracePt t="11566" x="6535738" y="3441700"/>
          <p14:tracePt t="11568" x="6635750" y="3441700"/>
          <p14:tracePt t="11583" x="6991350" y="3441700"/>
          <p14:tracePt t="11586" x="7065963" y="3467100"/>
          <p14:tracePt t="11599" x="7224713" y="3490913"/>
          <p14:tracePt t="11601" x="7299325" y="3516313"/>
          <p14:tracePt t="11617" x="7556500" y="3541713"/>
          <p14:tracePt t="11619" x="7605713" y="3541713"/>
          <p14:tracePt t="11632" x="7737475" y="3541713"/>
          <p14:tracePt t="11634" x="7762875" y="3573463"/>
          <p14:tracePt t="11650" x="7912100" y="3573463"/>
          <p14:tracePt t="11651" x="7962900" y="3573463"/>
          <p14:tracePt t="11666" x="8069263" y="3573463"/>
          <p14:tracePt t="11668" x="8094663" y="3573463"/>
          <p14:tracePt t="11683" x="8218488" y="3598863"/>
          <p14:tracePt t="11687" x="8243888" y="3598863"/>
          <p14:tracePt t="11699" x="8302625" y="3598863"/>
          <p14:tracePt t="11701" x="8326438" y="3598863"/>
          <p14:tracePt t="11717" x="8426450" y="3598863"/>
          <p14:tracePt t="11718" x="8451850" y="3598863"/>
          <p14:tracePt t="11732" x="8501063" y="3598863"/>
          <p14:tracePt t="11734" x="8526463" y="3598863"/>
          <p14:tracePt t="11750" x="8634413" y="3598863"/>
          <p14:tracePt t="11758" x="8658225" y="3598863"/>
          <p14:tracePt t="11766" x="8658225" y="3573463"/>
          <p14:tracePt t="11767" x="8709025" y="3573463"/>
          <p14:tracePt t="11783" x="8732838" y="3573463"/>
          <p14:tracePt t="11785" x="8758238" y="3573463"/>
          <p14:tracePt t="11799" x="8783638" y="3573463"/>
          <p14:tracePt t="11832" x="8758238" y="3573463"/>
          <p14:tracePt t="11834" x="8732838" y="3598863"/>
          <p14:tracePt t="11849" x="8609013" y="3624263"/>
          <p14:tracePt t="11851" x="8550275" y="3648075"/>
          <p14:tracePt t="11867" x="8351838" y="3722688"/>
          <p14:tracePt t="11869" x="8277225" y="3748088"/>
          <p14:tracePt t="11882" x="7994650" y="3881438"/>
          <p14:tracePt t="11885" x="7886700" y="3905250"/>
          <p14:tracePt t="11900" x="7762875" y="3956050"/>
          <p14:tracePt t="11900" x="7456488" y="4079875"/>
          <p14:tracePt t="11902" x="7323138" y="4113213"/>
          <p14:tracePt t="11916" x="7091363" y="4187825"/>
          <p14:tracePt t="11918" x="6967538" y="4237038"/>
          <p14:tracePt t="11933" x="6427788" y="4395788"/>
          <p14:tracePt t="11936" x="6278563" y="4419600"/>
          <p14:tracePt t="11949" x="5995988" y="4494213"/>
          <p14:tracePt t="11952" x="5864225" y="4519613"/>
          <p14:tracePt t="11967" x="5457825" y="4594225"/>
          <p14:tracePt t="11968" x="5349875" y="4594225"/>
          <p14:tracePt t="11982" x="5018088" y="4594225"/>
          <p14:tracePt t="11984" x="4943475" y="4594225"/>
          <p14:tracePt t="12000" x="4711700" y="4545013"/>
          <p14:tracePt t="12002" x="4660900" y="4519613"/>
          <p14:tracePt t="12016" x="4511675" y="4395788"/>
          <p14:tracePt t="12018" x="4511675" y="4337050"/>
          <p14:tracePt t="12033" x="4478338" y="4187825"/>
          <p14:tracePt t="12035" x="4478338" y="4113213"/>
          <p14:tracePt t="12049" x="4660900" y="3930650"/>
          <p14:tracePt t="12051" x="4711700" y="3881438"/>
          <p14:tracePt t="12067" x="5018088" y="3698875"/>
          <p14:tracePt t="12067" x="5126038" y="3648075"/>
          <p14:tracePt t="12069" x="5275263" y="3624263"/>
          <p14:tracePt t="12083" x="5556250" y="3541713"/>
          <p14:tracePt t="12085" x="5715000" y="3490913"/>
          <p14:tracePt t="12100" x="6427788" y="3367088"/>
          <p14:tracePt t="12103" x="6610350" y="3341688"/>
          <p14:tracePt t="12116" x="7016750" y="3316288"/>
          <p14:tracePt t="12117" x="7224713" y="3284538"/>
          <p14:tracePt t="12133" x="7837488" y="3259138"/>
          <p14:tracePt t="12135" x="8045450" y="3259138"/>
          <p14:tracePt t="12149" x="8243888" y="3259138"/>
          <p14:tracePt t="12149" x="8609013" y="3259138"/>
          <p14:tracePt t="12153" x="8758238" y="3259138"/>
          <p14:tracePt t="12167" x="8915400" y="3284538"/>
          <p14:tracePt t="12167" x="9321800" y="3341688"/>
          <p14:tracePt t="12169" x="9455150" y="3390900"/>
          <p14:tracePt t="12182" x="9653588" y="3441700"/>
          <p14:tracePt t="12187" x="9761538" y="3490913"/>
          <p14:tracePt t="12188" x="9836150" y="3541713"/>
          <p14:tracePt t="12200" x="9985375" y="3624263"/>
          <p14:tracePt t="12204" x="10044113" y="3698875"/>
          <p14:tracePt t="12216" x="10093325" y="3748088"/>
          <p14:tracePt t="12216" x="10193338" y="3856038"/>
          <p14:tracePt t="12219" x="10242550" y="3905250"/>
          <p14:tracePt t="12219" x="10267950" y="3956050"/>
          <p14:tracePt t="12233" x="10375900" y="4054475"/>
          <p14:tracePt t="12235" x="10375900" y="4079875"/>
          <p14:tracePt t="12249" x="10450513" y="4187825"/>
          <p14:tracePt t="12251" x="10450513" y="4237038"/>
          <p14:tracePt t="12267" x="10450513" y="4287838"/>
          <p14:tracePt t="12282" x="10401300" y="4311650"/>
          <p14:tracePt t="12284" x="10375900" y="4311650"/>
          <p14:tracePt t="12300" x="10242550" y="4370388"/>
          <p14:tracePt t="12301" x="10193338" y="4370388"/>
          <p14:tracePt t="12303" x="10144125" y="4395788"/>
          <p14:tracePt t="12316" x="9985375" y="4419600"/>
          <p14:tracePt t="12318" x="9886950" y="4419600"/>
          <p14:tracePt t="12333" x="9629775" y="4419600"/>
          <p14:tracePt t="12335" x="9529763" y="4419600"/>
          <p14:tracePt t="12349" x="9272588" y="4395788"/>
          <p14:tracePt t="12351" x="9197975" y="4370388"/>
          <p14:tracePt t="12367" x="8940800" y="4337050"/>
          <p14:tracePt t="12369" x="8891588" y="4311650"/>
          <p14:tracePt t="12382" x="8832850" y="4287838"/>
          <p14:tracePt t="12384" x="8807450" y="4262438"/>
          <p14:tracePt t="12400" x="8732838" y="4187825"/>
          <p14:tracePt t="12401" x="8732838" y="4162425"/>
          <p14:tracePt t="12403" x="8732838" y="4138613"/>
          <p14:tracePt t="12416" x="8709025" y="4079875"/>
          <p14:tracePt t="12433" x="8709025" y="4054475"/>
          <p14:tracePt t="12434" x="8709025" y="4005263"/>
          <p14:tracePt t="12436" x="8732838" y="3956050"/>
          <p14:tracePt t="12449" x="8732838" y="3930650"/>
          <p14:tracePt t="12451" x="8758238" y="3905250"/>
          <p14:tracePt t="12467" x="8832850" y="3830638"/>
          <p14:tracePt t="12470" x="8891588" y="3797300"/>
          <p14:tracePt t="12483" x="8915400" y="3773488"/>
          <p14:tracePt t="12484" x="8940800" y="3748088"/>
          <p14:tracePt t="12500" x="9090025" y="3722688"/>
          <p14:tracePt t="12502" x="9115425" y="3698875"/>
          <p14:tracePt t="12516" x="9223375" y="3673475"/>
          <p14:tracePt t="12518" x="9247188" y="3648075"/>
          <p14:tracePt t="12533" x="9396413" y="3624263"/>
          <p14:tracePt t="12542" x="9480550" y="3573463"/>
          <p14:tracePt t="12549" x="9504363" y="3541713"/>
          <p14:tracePt t="12567" x="9529763" y="3516313"/>
          <p14:tracePt t="12567" x="9578975" y="3516313"/>
          <p14:tracePt t="12582" x="9604375" y="3490913"/>
          <p14:tracePt t="12692" x="10118725" y="3748088"/>
          <p14:tracePt t="12696" x="10093325" y="3773488"/>
          <p14:tracePt t="12703" x="10069513" y="3797300"/>
          <p14:tracePt t="12733" x="9961563" y="3856038"/>
          <p14:tracePt t="12735" x="9910763" y="3881438"/>
          <p14:tracePt t="12749" x="9886950" y="3905250"/>
          <p14:tracePt t="12752" x="9861550" y="3930650"/>
          <p14:tracePt t="12769" x="9861550" y="4005263"/>
          <p14:tracePt t="12782" x="9836150" y="4005263"/>
          <p14:tracePt t="12794" x="9836150" y="4030663"/>
          <p14:tracePt t="12801" x="9861550" y="4030663"/>
          <p14:tracePt t="12816" x="9886950" y="4030663"/>
          <p14:tracePt t="12833" x="9985375" y="4005263"/>
          <p14:tracePt t="12833" x="10018713" y="4005263"/>
          <p14:tracePt t="12836" x="10069513" y="3979863"/>
          <p14:tracePt t="12849" x="10144125" y="3930650"/>
          <p14:tracePt t="12854" x="10167938" y="3905250"/>
          <p14:tracePt t="12854" x="10218738" y="3881438"/>
          <p14:tracePt t="12866" x="10293350" y="3797300"/>
          <p14:tracePt t="12867" x="10325100" y="3773488"/>
          <p14:tracePt t="12870" x="10350500" y="3722688"/>
          <p14:tracePt t="12882" x="10401300" y="3673475"/>
          <p14:tracePt t="12884" x="10401300" y="3624263"/>
          <p14:tracePt t="12900" x="10425113" y="3541713"/>
          <p14:tracePt t="12902" x="10425113" y="3516313"/>
          <p14:tracePt t="12916" x="10375900" y="3416300"/>
          <p14:tracePt t="12919" x="10350500" y="3341688"/>
          <p14:tracePt t="12933" x="10267950" y="3284538"/>
          <p14:tracePt t="12934" x="10242550" y="3259138"/>
          <p14:tracePt t="12937" x="10193338" y="3259138"/>
          <p14:tracePt t="12949" x="10093325" y="3209925"/>
          <p14:tracePt t="12951" x="10044113" y="3209925"/>
          <p14:tracePt t="12967" x="9886950" y="3209925"/>
          <p14:tracePt t="12968" x="9812338" y="3259138"/>
          <p14:tracePt t="12982" x="9629775" y="3341688"/>
          <p14:tracePt t="12986" x="9604375" y="3367088"/>
          <p14:tracePt t="12986" x="9578975" y="3390900"/>
          <p14:tracePt t="13000" x="9504363" y="3467100"/>
          <p14:tracePt t="13002" x="9480550" y="3541713"/>
          <p14:tracePt t="13016" x="9455150" y="3648075"/>
          <p14:tracePt t="13018" x="9455150" y="3698875"/>
          <p14:tracePt t="13033" x="9504363" y="3797300"/>
          <p14:tracePt t="13035" x="9529763" y="3830638"/>
          <p14:tracePt t="13049" x="9653588" y="3905250"/>
          <p14:tracePt t="13051" x="9704388" y="3905250"/>
          <p14:tracePt t="13067" x="9886950" y="3905250"/>
          <p14:tracePt t="13069" x="9961563" y="3905250"/>
          <p14:tracePt t="13082" x="9985375" y="3905250"/>
          <p14:tracePt t="13082" x="10118725" y="3905250"/>
          <p14:tracePt t="13084" x="10167938" y="3881438"/>
          <p14:tracePt t="13100" x="10293350" y="3797300"/>
          <p14:tracePt t="13100" x="10350500" y="3773488"/>
          <p14:tracePt t="13103" x="10375900" y="3748088"/>
          <p14:tracePt t="13116" x="10401300" y="3698875"/>
          <p14:tracePt t="13117" x="10425113" y="3648075"/>
          <p14:tracePt t="13133" x="10425113" y="3541713"/>
          <p14:tracePt t="13135" x="10401300" y="3516313"/>
          <p14:tracePt t="13149" x="10293350" y="3390900"/>
          <p14:tracePt t="13151" x="10267950" y="3367088"/>
          <p14:tracePt t="13166" x="10118725" y="3341688"/>
          <p14:tracePt t="13168" x="10044113" y="3341688"/>
          <p14:tracePt t="13182" x="9861550" y="3367088"/>
          <p14:tracePt t="13184" x="9786938" y="3390900"/>
          <p14:tracePt t="13200" x="9629775" y="3467100"/>
          <p14:tracePt t="13202" x="9604375" y="3516313"/>
          <p14:tracePt t="13202" x="9578975" y="3573463"/>
          <p14:tracePt t="13216" x="9529763" y="3648075"/>
          <p14:tracePt t="13219" x="9504363" y="3698875"/>
          <p14:tracePt t="13233" x="9504363" y="3830638"/>
          <p14:tracePt t="13235" x="9529763" y="3856038"/>
          <p14:tracePt t="13249" x="9604375" y="3930650"/>
          <p14:tracePt t="13251" x="9629775" y="3956050"/>
          <p14:tracePt t="13252" x="9678988" y="3979863"/>
          <p14:tracePt t="13267" x="9836150" y="3979863"/>
          <p14:tracePt t="13270" x="9886950" y="3979863"/>
          <p14:tracePt t="13282" x="9985375" y="3956050"/>
          <p14:tracePt t="13286" x="10044113" y="3930650"/>
          <p14:tracePt t="13300" x="10093325" y="3905250"/>
          <p14:tracePt t="13300" x="10167938" y="3856038"/>
          <p14:tracePt t="13304" x="10242550" y="3797300"/>
          <p14:tracePt t="13316" x="10267950" y="3722688"/>
          <p14:tracePt t="13318" x="10267950" y="3698875"/>
          <p14:tracePt t="13333" x="10267950" y="3541713"/>
          <p14:tracePt t="13334" x="10242550" y="3516313"/>
          <p14:tracePt t="13336" x="10218738" y="3467100"/>
          <p14:tracePt t="13349" x="10167938" y="3390900"/>
          <p14:tracePt t="13352" x="10144125" y="3367088"/>
          <p14:tracePt t="13366" x="10018713" y="3341688"/>
          <p14:tracePt t="13367" x="9985375" y="3341688"/>
          <p14:tracePt t="13369" x="9936163" y="3341688"/>
          <p14:tracePt t="13382" x="9861550" y="3341688"/>
          <p14:tracePt t="13384" x="9836150" y="3341688"/>
          <p14:tracePt t="13400" x="9761538" y="3367088"/>
          <p14:tracePt t="13401" x="9761538" y="3390900"/>
          <p14:tracePt t="13403" x="9737725" y="3441700"/>
          <p14:tracePt t="13416" x="9704388" y="3467100"/>
          <p14:tracePt t="13418" x="9704388" y="3490913"/>
          <p14:tracePt t="13433" x="9704388" y="3573463"/>
          <p14:tracePt t="13449" x="9761538" y="3598863"/>
          <p14:tracePt t="13449" x="9761538" y="3624263"/>
          <p14:tracePt t="13451" x="9786938" y="3624263"/>
          <p14:tracePt t="13467" x="9786938" y="3698875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007432"/>
              </p:ext>
            </p:extLst>
          </p:nvPr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80008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C3DBF9-CAF9-FF55-9081-465CA4C3719F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1 to 1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[1-1]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3941E12-246B-0370-7B82-D2A8BBAD29EF}"/>
              </a:ext>
            </a:extLst>
          </p:cNvPr>
          <p:cNvSpPr/>
          <p:nvPr/>
        </p:nvSpPr>
        <p:spPr>
          <a:xfrm rot="5400000">
            <a:off x="3637056" y="1516175"/>
            <a:ext cx="302099" cy="2706470"/>
          </a:xfrm>
          <a:prstGeom prst="rightBrace">
            <a:avLst>
              <a:gd name="adj1" fmla="val 8333"/>
              <a:gd name="adj2" fmla="val 24927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B473-F3D1-BE82-1FA6-0984DDD6B294}"/>
              </a:ext>
            </a:extLst>
          </p:cNvPr>
          <p:cNvSpPr txBox="1"/>
          <p:nvPr/>
        </p:nvSpPr>
        <p:spPr>
          <a:xfrm>
            <a:off x="4699728" y="2255180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621BA8-54C5-7A5D-B23A-3CF865421E00}"/>
              </a:ext>
            </a:extLst>
          </p:cNvPr>
          <p:cNvSpPr/>
          <p:nvPr/>
        </p:nvSpPr>
        <p:spPr>
          <a:xfrm>
            <a:off x="2829068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FC4EBB-9724-9E2E-0277-03535A71C489}"/>
              </a:ext>
            </a:extLst>
          </p:cNvPr>
          <p:cNvSpPr/>
          <p:nvPr/>
        </p:nvSpPr>
        <p:spPr>
          <a:xfrm>
            <a:off x="417974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9F65A38-062E-68F6-0308-9DED64E21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893">
        <p159:morph option="byWord"/>
      </p:transition>
    </mc:Choice>
    <mc:Fallback xmlns="">
      <p:transition advTm="7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5" x="4197350" y="4213225"/>
          <p14:tracePt t="1300" x="4229100" y="4213225"/>
          <p14:tracePt t="1315" x="4279900" y="4287838"/>
          <p14:tracePt t="1332" x="4329113" y="4287838"/>
          <p14:tracePt t="1339" x="4379913" y="4287838"/>
          <p14:tracePt t="1344" x="4403725" y="4287838"/>
          <p14:tracePt t="1350" x="4429125" y="4287838"/>
          <p14:tracePt t="1351" x="4478338" y="4262438"/>
          <p14:tracePt t="1362" x="4560888" y="4237038"/>
          <p14:tracePt t="1363" x="4586288" y="4187825"/>
          <p14:tracePt t="1366" x="4660900" y="4162425"/>
          <p14:tracePt t="1377" x="4735513" y="4079875"/>
          <p14:tracePt t="1382" x="4794250" y="4030663"/>
          <p14:tracePt t="1382" x="4818063" y="4005263"/>
          <p14:tracePt t="1394" x="4892675" y="3930650"/>
          <p14:tracePt t="1397" x="4943475" y="3905250"/>
          <p14:tracePt t="1410" x="4943475" y="3856038"/>
          <p14:tracePt t="1411" x="4967288" y="3773488"/>
          <p14:tracePt t="1414" x="4967288" y="3722688"/>
          <p14:tracePt t="1428" x="4992688" y="3624263"/>
          <p14:tracePt t="1431" x="4967288" y="3573463"/>
          <p14:tracePt t="1443" x="4967288" y="3541713"/>
          <p14:tracePt t="1444" x="4943475" y="3467100"/>
          <p14:tracePt t="1447" x="4892675" y="3441700"/>
          <p14:tracePt t="1461" x="4868863" y="3390900"/>
          <p14:tracePt t="1461" x="4794250" y="3341688"/>
          <p14:tracePt t="1465" x="4760913" y="3341688"/>
          <p14:tracePt t="1465" x="4711700" y="3316288"/>
          <p14:tracePt t="1477" x="4611688" y="3284538"/>
          <p14:tracePt t="1480" x="4586288" y="3284538"/>
          <p14:tracePt t="1494" x="4429125" y="3316288"/>
          <p14:tracePt t="1497" x="4379913" y="3341688"/>
          <p14:tracePt t="1498" x="4329113" y="3367088"/>
          <p14:tracePt t="1510" x="4229100" y="3416300"/>
          <p14:tracePt t="1514" x="4197350" y="3441700"/>
          <p14:tracePt t="1528" x="4122738" y="3467100"/>
          <p14:tracePt t="1528" x="4048125" y="3541713"/>
          <p14:tracePt t="1532" x="3997325" y="3624263"/>
          <p14:tracePt t="1544" x="3922713" y="3698875"/>
          <p14:tracePt t="1546" x="3922713" y="3748088"/>
          <p14:tracePt t="1561" x="3865563" y="3905250"/>
          <p14:tracePt t="1563" x="3840163" y="3956050"/>
          <p14:tracePt t="1576" x="3840163" y="4030663"/>
          <p14:tracePt t="1577" x="3840163" y="4162425"/>
          <p14:tracePt t="1581" x="3840163" y="4213225"/>
          <p14:tracePt t="1581" x="3865563" y="4262438"/>
          <p14:tracePt t="1594" x="3922713" y="4337050"/>
          <p14:tracePt t="1597" x="3948113" y="4370388"/>
          <p14:tracePt t="1610" x="3997325" y="4370388"/>
          <p14:tracePt t="1610" x="4097338" y="4395788"/>
          <p14:tracePt t="1614" x="4122738" y="4395788"/>
          <p14:tracePt t="1627" x="4171950" y="4395788"/>
          <p14:tracePt t="1628" x="4279900" y="4370388"/>
          <p14:tracePt t="1630" x="4329113" y="4337050"/>
          <p14:tracePt t="1643" x="4379913" y="4311650"/>
          <p14:tracePt t="1643" x="4454525" y="4237038"/>
          <p14:tracePt t="1647" x="4511675" y="4213225"/>
          <p14:tracePt t="1661" x="4537075" y="4187825"/>
          <p14:tracePt t="1661" x="4586288" y="4079875"/>
          <p14:tracePt t="1665" x="4660900" y="4005263"/>
          <p14:tracePt t="1677" x="4686300" y="3930650"/>
          <p14:tracePt t="1680" x="4711700" y="3905250"/>
          <p14:tracePt t="1694" x="4735513" y="3797300"/>
          <p14:tracePt t="1697" x="4760913" y="3773488"/>
          <p14:tracePt t="1710" x="4760913" y="3748088"/>
          <p14:tracePt t="1710" x="4760913" y="3698875"/>
          <p14:tracePt t="1714" x="4711700" y="3648075"/>
          <p14:tracePt t="1728" x="4686300" y="3624263"/>
          <p14:tracePt t="1730" x="4686300" y="3598863"/>
          <p14:tracePt t="1743" x="4660900" y="3573463"/>
          <p14:tracePt t="1744" x="4586288" y="3516313"/>
          <p14:tracePt t="1748" x="4511675" y="3467100"/>
          <p14:tracePt t="1761" x="4454525" y="3441700"/>
          <p14:tracePt t="1765" x="4429125" y="3441700"/>
          <p14:tracePt t="1776" x="4403725" y="3441700"/>
          <p14:tracePt t="1777" x="4329113" y="3441700"/>
          <p14:tracePt t="1781" x="4305300" y="3441700"/>
          <p14:tracePt t="1794" x="4229100" y="3490913"/>
          <p14:tracePt t="1797" x="4197350" y="3516313"/>
          <p14:tracePt t="1810" x="4171950" y="3573463"/>
          <p14:tracePt t="1814" x="4146550" y="3624263"/>
          <p14:tracePt t="1827" x="4146550" y="3648075"/>
          <p14:tracePt t="1828" x="4122738" y="3698875"/>
          <p14:tracePt t="1830" x="4122738" y="3722688"/>
          <p14:tracePt t="1844" x="4122738" y="3797300"/>
          <p14:tracePt t="1847" x="4146550" y="3797300"/>
          <p14:tracePt t="1861" x="4171950" y="3830638"/>
          <p14:tracePt t="1861" x="4197350" y="3856038"/>
          <p14:tracePt t="1865" x="4229100" y="3905250"/>
          <p14:tracePt t="1877" x="4279900" y="3930650"/>
          <p14:tracePt t="1879" x="4279900" y="3956050"/>
          <p14:tracePt t="1894" x="4329113" y="3979863"/>
          <p14:tracePt t="1897" x="4354513" y="3979863"/>
          <p14:tracePt t="1910" x="4379913" y="3979863"/>
          <p14:tracePt t="1913" x="4403725" y="3979863"/>
          <p14:tracePt t="1914" x="4429125" y="3930650"/>
          <p14:tracePt t="1915" x="4478338" y="3905250"/>
          <p14:tracePt t="1928" x="4511675" y="3881438"/>
          <p14:tracePt t="1932" x="4511675" y="3856038"/>
          <p14:tracePt t="2986" x="3359150" y="2520950"/>
          <p14:tracePt t="2989" x="3359150" y="2546350"/>
          <p14:tracePt t="3127" x="2994025" y="2387600"/>
          <p14:tracePt t="3132" x="2968625" y="2387600"/>
          <p14:tracePt t="3140" x="2944813" y="2363788"/>
          <p14:tracePt t="3161" x="2919413" y="2363788"/>
          <p14:tracePt t="3164" x="2894013" y="2363788"/>
          <p14:tracePt t="3173" x="2870200" y="2363788"/>
          <p14:tracePt t="3190" x="2844800" y="2363788"/>
          <p14:tracePt t="3198" x="2844800" y="2338388"/>
          <p14:tracePt t="3222" x="2844800" y="2312988"/>
          <p14:tracePt t="3233" x="2844800" y="2289175"/>
          <p14:tracePt t="3247" x="2844800" y="2312988"/>
          <p14:tracePt t="3256" x="2819400" y="2312988"/>
          <p14:tracePt t="3272" x="2844800" y="2312988"/>
          <p14:tracePt t="3290" x="2844800" y="2289175"/>
          <p14:tracePt t="3298" x="2844800" y="2312988"/>
          <p14:tracePt t="3310" x="2870200" y="2289175"/>
          <p14:tracePt t="3315" x="2870200" y="2312988"/>
          <p14:tracePt t="3364" x="2870200" y="2338388"/>
          <p14:tracePt t="3422" x="2894013" y="2363788"/>
          <p14:tracePt t="3439" x="2894013" y="2387600"/>
          <p14:tracePt t="3455" x="2894013" y="2462213"/>
          <p14:tracePt t="3460" x="2919413" y="2462213"/>
          <p14:tracePt t="3472" x="2944813" y="2487613"/>
          <p14:tracePt t="3481" x="2944813" y="2520950"/>
          <p14:tracePt t="3489" x="2968625" y="2546350"/>
          <p14:tracePt t="3498" x="3019425" y="2546350"/>
          <p14:tracePt t="3499" x="3052763" y="2570163"/>
          <p14:tracePt t="3511" x="3076575" y="2570163"/>
          <p14:tracePt t="3515" x="3127375" y="2570163"/>
          <p14:tracePt t="3526" x="3151188" y="2570163"/>
          <p14:tracePt t="3527" x="3201988" y="2570163"/>
          <p14:tracePt t="3531" x="3251200" y="2546350"/>
          <p14:tracePt t="3544" x="3359150" y="2462213"/>
          <p14:tracePt t="3549" x="3408363" y="2413000"/>
          <p14:tracePt t="3560" x="3459163" y="2387600"/>
          <p14:tracePt t="3564" x="3482975" y="2338388"/>
          <p14:tracePt t="3564" x="3508375" y="2289175"/>
          <p14:tracePt t="3578" x="3557588" y="2206625"/>
          <p14:tracePt t="3583" x="3557588" y="2181225"/>
          <p14:tracePt t="3583" x="3582988" y="2155825"/>
          <p14:tracePt t="3593" x="3608388" y="2055813"/>
          <p14:tracePt t="3597" x="3608388" y="2032000"/>
          <p14:tracePt t="3611" x="3608388" y="1973263"/>
          <p14:tracePt t="3611" x="3582988" y="1924050"/>
          <p14:tracePt t="3615" x="3557588" y="1874838"/>
          <p14:tracePt t="3615" x="3533775" y="1849438"/>
          <p14:tracePt t="3627" x="3482975" y="1774825"/>
          <p14:tracePt t="3630" x="3459163" y="1774825"/>
          <p14:tracePt t="3631" x="3433763" y="1725613"/>
          <p14:tracePt t="3644" x="3384550" y="1692275"/>
          <p14:tracePt t="3648" x="3359150" y="1666875"/>
          <p14:tracePt t="3648" x="3325813" y="1641475"/>
          <p14:tracePt t="3660" x="3276600" y="1617663"/>
          <p14:tracePt t="3664" x="3251200" y="1592263"/>
          <p14:tracePt t="3665" x="3225800" y="1592263"/>
          <p14:tracePt t="3678" x="3151188" y="1592263"/>
          <p14:tracePt t="3682" x="3127375" y="1592263"/>
          <p14:tracePt t="3682" x="3076575" y="1592263"/>
          <p14:tracePt t="3693" x="3019425" y="1617663"/>
          <p14:tracePt t="3697" x="2968625" y="1641475"/>
          <p14:tracePt t="3711" x="2944813" y="1666875"/>
          <p14:tracePt t="3711" x="2870200" y="1725613"/>
          <p14:tracePt t="3715" x="2819400" y="1774825"/>
          <p14:tracePt t="3715" x="2770188" y="1774825"/>
          <p14:tracePt t="3727" x="2736850" y="1874838"/>
          <p14:tracePt t="3731" x="2687638" y="1874838"/>
          <p14:tracePt t="3732" x="2662238" y="1924050"/>
          <p14:tracePt t="3744" x="2662238" y="1973263"/>
          <p14:tracePt t="3747" x="2636838" y="2032000"/>
          <p14:tracePt t="3748" x="2636838" y="2055813"/>
          <p14:tracePt t="3760" x="2636838" y="2130425"/>
          <p14:tracePt t="3764" x="2636838" y="2181225"/>
          <p14:tracePt t="3765" x="2662238" y="2181225"/>
          <p14:tracePt t="3778" x="2687638" y="2263775"/>
          <p14:tracePt t="3781" x="2711450" y="2289175"/>
          <p14:tracePt t="3782" x="2770188" y="2289175"/>
          <p14:tracePt t="3793" x="2819400" y="2312988"/>
          <p14:tracePt t="3798" x="2870200" y="2338388"/>
          <p14:tracePt t="3811" x="2994025" y="2338388"/>
          <p14:tracePt t="3814" x="3052763" y="2338388"/>
          <p14:tracePt t="3815" x="3101975" y="2338388"/>
          <p14:tracePt t="3827" x="3176588" y="2312988"/>
          <p14:tracePt t="3832" x="3225800" y="2289175"/>
          <p14:tracePt t="3844" x="3325813" y="2206625"/>
          <p14:tracePt t="3847" x="3359150" y="2206625"/>
          <p14:tracePt t="3847" x="3359150" y="2181225"/>
          <p14:tracePt t="3860" x="3408363" y="2130425"/>
          <p14:tracePt t="3864" x="3433763" y="2106613"/>
          <p14:tracePt t="3878" x="3433763" y="2081213"/>
          <p14:tracePt t="3878" x="3433763" y="2032000"/>
          <p14:tracePt t="3881" x="3433763" y="2006600"/>
          <p14:tracePt t="3882" x="3433763" y="1973263"/>
          <p14:tracePt t="3893" x="3433763" y="1924050"/>
          <p14:tracePt t="3897" x="3408363" y="1924050"/>
          <p14:tracePt t="3898" x="3359150" y="1874838"/>
          <p14:tracePt t="3911" x="3300413" y="1824038"/>
          <p14:tracePt t="3917" x="3251200" y="1824038"/>
          <p14:tracePt t="3917" x="3225800" y="1800225"/>
          <p14:tracePt t="3927" x="3151188" y="1774825"/>
          <p14:tracePt t="3930" x="3127375" y="1749425"/>
          <p14:tracePt t="3944" x="2994025" y="1725613"/>
          <p14:tracePt t="3948" x="2944813" y="1725613"/>
          <p14:tracePt t="3949" x="2919413" y="1725613"/>
          <p14:tracePt t="3960" x="2870200" y="1774825"/>
          <p14:tracePt t="3964" x="2844800" y="1800225"/>
          <p14:tracePt t="3964" x="2795588" y="1824038"/>
          <p14:tracePt t="3978" x="2770188" y="1874838"/>
          <p14:tracePt t="3982" x="2736850" y="1924050"/>
          <p14:tracePt t="3983" x="2736850" y="1949450"/>
          <p14:tracePt t="3993" x="2736850" y="2055813"/>
          <p14:tracePt t="3997" x="2736850" y="2081213"/>
          <p14:tracePt t="3998" x="2736850" y="2106613"/>
          <p14:tracePt t="4011" x="2736850" y="2181225"/>
          <p14:tracePt t="4014" x="2736850" y="2230438"/>
          <p14:tracePt t="4027" x="2795588" y="2312988"/>
          <p14:tracePt t="4030" x="2844800" y="2338388"/>
          <p14:tracePt t="4044" x="2870200" y="2363788"/>
          <p14:tracePt t="4044" x="2944813" y="2387600"/>
          <p14:tracePt t="4048" x="2968625" y="2387600"/>
          <p14:tracePt t="4060" x="3019425" y="2387600"/>
          <p14:tracePt t="4060" x="3101975" y="2387600"/>
          <p14:tracePt t="4066" x="3151188" y="2387600"/>
          <p14:tracePt t="4066" x="3176588" y="2363788"/>
          <p14:tracePt t="4078" x="3251200" y="2312988"/>
          <p14:tracePt t="4082" x="3276600" y="2312988"/>
          <p14:tracePt t="4082" x="3300413" y="2289175"/>
          <p14:tracePt t="4094" x="3359150" y="2230438"/>
          <p14:tracePt t="4099" x="3359150" y="2206625"/>
          <p14:tracePt t="4111" x="3408363" y="2181225"/>
          <p14:tracePt t="4111" x="3433763" y="2130425"/>
          <p14:tracePt t="4115" x="3433763" y="2055813"/>
          <p14:tracePt t="4127" x="3433763" y="2006600"/>
          <p14:tracePt t="4130" x="3433763" y="1973263"/>
          <p14:tracePt t="4144" x="3408363" y="1874838"/>
          <p14:tracePt t="4147" x="3359150" y="1824038"/>
          <p14:tracePt t="4160" x="3359150" y="1800225"/>
          <p14:tracePt t="4160" x="3276600" y="1725613"/>
          <p14:tracePt t="4165" x="3251200" y="1725613"/>
          <p14:tracePt t="4177" x="3225800" y="1692275"/>
          <p14:tracePt t="4178" x="3151188" y="1692275"/>
          <p14:tracePt t="4182" x="3127375" y="1692275"/>
          <p14:tracePt t="4183" x="3076575" y="1692275"/>
          <p14:tracePt t="4193" x="3019425" y="1774825"/>
          <p14:tracePt t="4197" x="2968625" y="1800225"/>
          <p14:tracePt t="4211" x="2944813" y="1824038"/>
          <p14:tracePt t="4211" x="2894013" y="1874838"/>
          <p14:tracePt t="4215" x="2894013" y="1924050"/>
          <p14:tracePt t="4239" x="2944813" y="1924050"/>
          <p14:tracePt t="4244" x="2944813" y="1898650"/>
          <p14:tracePt t="4257" x="2968625" y="1874838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92387"/>
              </p:ext>
            </p:extLst>
          </p:nvPr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0080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80008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C3DBF9-CAF9-FF55-9081-465CA4C3719F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1 to 1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[1-1]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3941E12-246B-0370-7B82-D2A8BBAD29EF}"/>
              </a:ext>
            </a:extLst>
          </p:cNvPr>
          <p:cNvSpPr/>
          <p:nvPr/>
        </p:nvSpPr>
        <p:spPr>
          <a:xfrm rot="5400000">
            <a:off x="3637056" y="1516175"/>
            <a:ext cx="302099" cy="2706470"/>
          </a:xfrm>
          <a:prstGeom prst="rightBrace">
            <a:avLst>
              <a:gd name="adj1" fmla="val 8333"/>
              <a:gd name="adj2" fmla="val 24927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6BD66-9A56-C052-389D-E8468B499E28}"/>
              </a:ext>
            </a:extLst>
          </p:cNvPr>
          <p:cNvSpPr/>
          <p:nvPr/>
        </p:nvSpPr>
        <p:spPr>
          <a:xfrm>
            <a:off x="2384259" y="2718360"/>
            <a:ext cx="1428616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05BD02-E2FF-6D3D-25AE-CCBE3FC29907}"/>
              </a:ext>
            </a:extLst>
          </p:cNvPr>
          <p:cNvSpPr txBox="1"/>
          <p:nvPr/>
        </p:nvSpPr>
        <p:spPr>
          <a:xfrm>
            <a:off x="4699728" y="225994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0C628-36B1-A880-A20D-60D4B57306F8}"/>
              </a:ext>
            </a:extLst>
          </p:cNvPr>
          <p:cNvSpPr txBox="1"/>
          <p:nvPr/>
        </p:nvSpPr>
        <p:spPr>
          <a:xfrm>
            <a:off x="3830489" y="226470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DFD128B-B0FD-9D0A-7673-61C558B17FF0}"/>
              </a:ext>
            </a:extLst>
          </p:cNvPr>
          <p:cNvSpPr/>
          <p:nvPr/>
        </p:nvSpPr>
        <p:spPr>
          <a:xfrm>
            <a:off x="4177498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46F3802D-68B3-A3E8-4798-0DBE781291EF}"/>
              </a:ext>
            </a:extLst>
          </p:cNvPr>
          <p:cNvSpPr/>
          <p:nvPr/>
        </p:nvSpPr>
        <p:spPr>
          <a:xfrm>
            <a:off x="2576826" y="1612164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821ABA0-3801-404A-FDEA-6CADC2B27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509">
        <p159:morph option="byWord"/>
      </p:transition>
    </mc:Choice>
    <mc:Fallback xmlns="">
      <p:transition advTm="11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8" x="3889375" y="2695575"/>
          <p14:tracePt t="719" x="3865563" y="2719388"/>
          <p14:tracePt t="722" x="3889375" y="2719388"/>
          <p14:tracePt t="753" x="3922713" y="2719388"/>
          <p14:tracePt t="813" x="3922713" y="2778125"/>
          <p14:tracePt t="819" x="3948113" y="2778125"/>
          <p14:tracePt t="833" x="3973513" y="2778125"/>
          <p14:tracePt t="834" x="3997325" y="2778125"/>
          <p14:tracePt t="865" x="4022725" y="2778125"/>
          <p14:tracePt t="865" x="4171950" y="2744788"/>
          <p14:tracePt t="871" x="4197350" y="2719388"/>
          <p14:tracePt t="883" x="4279900" y="2695575"/>
          <p14:tracePt t="886" x="4305300" y="2670175"/>
          <p14:tracePt t="898" x="4305300" y="2644775"/>
          <p14:tracePt t="899" x="4354513" y="2644775"/>
          <p14:tracePt t="902" x="4379913" y="2620963"/>
          <p14:tracePt t="916" x="4403725" y="2570163"/>
          <p14:tracePt t="919" x="4429125" y="2546350"/>
          <p14:tracePt t="932" x="4454525" y="2487613"/>
          <p14:tracePt t="937" x="4478338" y="2462213"/>
          <p14:tracePt t="949" x="4478338" y="2413000"/>
          <p14:tracePt t="953" x="4478338" y="2387600"/>
          <p14:tracePt t="965" x="4454525" y="2363788"/>
          <p14:tracePt t="969" x="4429125" y="2363788"/>
          <p14:tracePt t="983" x="4403725" y="2312988"/>
          <p14:tracePt t="986" x="4379913" y="2289175"/>
          <p14:tracePt t="998" x="4305300" y="2263775"/>
          <p14:tracePt t="1003" x="4279900" y="2263775"/>
          <p14:tracePt t="1016" x="4171950" y="2230438"/>
          <p14:tracePt t="1018" x="4146550" y="2230438"/>
          <p14:tracePt t="1032" x="4071938" y="2230438"/>
          <p14:tracePt t="1036" x="4048125" y="2230438"/>
          <p14:tracePt t="1049" x="3997325" y="2230438"/>
          <p14:tracePt t="1052" x="3948113" y="2263775"/>
          <p14:tracePt t="1065" x="3922713" y="2289175"/>
          <p14:tracePt t="1071" x="3889375" y="2289175"/>
          <p14:tracePt t="1071" x="3889375" y="2312988"/>
          <p14:tracePt t="1083" x="3865563" y="2338388"/>
          <p14:tracePt t="1086" x="3840163" y="2363788"/>
          <p14:tracePt t="1086" x="3840163" y="2387600"/>
          <p14:tracePt t="1098" x="3814763" y="2413000"/>
          <p14:tracePt t="1103" x="3814763" y="2462213"/>
          <p14:tracePt t="1117" x="3814763" y="2487613"/>
          <p14:tracePt t="1119" x="3814763" y="2546350"/>
          <p14:tracePt t="1132" x="3840163" y="2570163"/>
          <p14:tracePt t="1137" x="3840163" y="2595563"/>
          <p14:tracePt t="1137" x="3865563" y="2595563"/>
          <p14:tracePt t="1149" x="3889375" y="2620963"/>
          <p14:tracePt t="1153" x="3922713" y="2620963"/>
          <p14:tracePt t="1165" x="3922713" y="2644775"/>
          <p14:tracePt t="1167" x="3948113" y="2644775"/>
          <p14:tracePt t="1167" x="3997325" y="2644775"/>
          <p14:tracePt t="1183" x="4097338" y="2644775"/>
          <p14:tracePt t="1185" x="4122738" y="2644775"/>
          <p14:tracePt t="1198" x="4146550" y="2644775"/>
          <p14:tracePt t="1200" x="4197350" y="2620963"/>
          <p14:tracePt t="1216" x="4279900" y="2570163"/>
          <p14:tracePt t="1221" x="4305300" y="2570163"/>
          <p14:tracePt t="1232" x="4305300" y="2546350"/>
          <p14:tracePt t="1236" x="4305300" y="2520950"/>
          <p14:tracePt t="1250" x="4329113" y="2462213"/>
          <p14:tracePt t="1253" x="4329113" y="2438400"/>
          <p14:tracePt t="1265" x="4329113" y="2387600"/>
          <p14:tracePt t="1270" x="4305300" y="2387600"/>
          <p14:tracePt t="1270" x="4305300" y="2363788"/>
          <p14:tracePt t="1283" x="4279900" y="2338388"/>
          <p14:tracePt t="1286" x="4254500" y="2312988"/>
          <p14:tracePt t="1298" x="4229100" y="2289175"/>
          <p14:tracePt t="1299" x="4197350" y="2289175"/>
          <p14:tracePt t="1303" x="4171950" y="2289175"/>
          <p14:tracePt t="1316" x="4122738" y="2263775"/>
          <p14:tracePt t="1316" x="4097338" y="2263775"/>
          <p14:tracePt t="1320" x="4048125" y="2263775"/>
          <p14:tracePt t="1332" x="4022725" y="2263775"/>
          <p14:tracePt t="1332" x="3997325" y="2263775"/>
          <p14:tracePt t="1337" x="3973513" y="2263775"/>
          <p14:tracePt t="1349" x="3948113" y="2263775"/>
          <p14:tracePt t="1350" x="3922713" y="2289175"/>
          <p14:tracePt t="1354" x="3889375" y="2312988"/>
          <p14:tracePt t="1365" x="3865563" y="2363788"/>
          <p14:tracePt t="1369" x="3840163" y="2387600"/>
          <p14:tracePt t="1383" x="3840163" y="2462213"/>
          <p14:tracePt t="1387" x="3840163" y="2487613"/>
          <p14:tracePt t="1398" x="3840163" y="2546350"/>
          <p14:tracePt t="1403" x="3840163" y="2570163"/>
          <p14:tracePt t="1416" x="3889375" y="2595563"/>
          <p14:tracePt t="1421" x="3922713" y="2620963"/>
          <p14:tracePt t="1433" x="3922713" y="2644775"/>
          <p14:tracePt t="1435" x="3948113" y="2644775"/>
          <p14:tracePt t="1449" x="4022725" y="2644775"/>
          <p14:tracePt t="1454" x="4048125" y="2644775"/>
          <p14:tracePt t="1465" x="4097338" y="2595563"/>
          <p14:tracePt t="1471" x="4122738" y="2595563"/>
          <p14:tracePt t="1483" x="4171950" y="2570163"/>
          <p14:tracePt t="1487" x="4197350" y="2546350"/>
          <p14:tracePt t="1498" x="4197350" y="2520950"/>
          <p14:tracePt t="1505" x="4197350" y="2487613"/>
          <p14:tracePt t="1516" x="4197350" y="2462213"/>
          <p14:tracePt t="1518" x="4197350" y="2438400"/>
          <p14:tracePt t="1532" x="4197350" y="2387600"/>
          <p14:tracePt t="1545" x="4171950" y="2363788"/>
          <p14:tracePt t="1553" x="4122738" y="2338388"/>
          <p14:tracePt t="1565" x="4097338" y="2312988"/>
          <p14:tracePt t="1569" x="4048125" y="2312988"/>
          <p14:tracePt t="1582" x="3997325" y="2312988"/>
          <p14:tracePt t="1586" x="3973513" y="2312988"/>
          <p14:tracePt t="1598" x="3948113" y="2312988"/>
          <p14:tracePt t="1599" x="3922713" y="2312988"/>
          <p14:tracePt t="1604" x="3922713" y="2338388"/>
          <p14:tracePt t="1616" x="3865563" y="2363788"/>
          <p14:tracePt t="1619" x="3840163" y="2387600"/>
          <p14:tracePt t="1632" x="3814763" y="2438400"/>
          <p14:tracePt t="1636" x="3814763" y="2462213"/>
          <p14:tracePt t="1649" x="3814763" y="2520950"/>
          <p14:tracePt t="1652" x="3814763" y="2546350"/>
          <p14:tracePt t="1665" x="3865563" y="2570163"/>
          <p14:tracePt t="1670" x="3922713" y="2546350"/>
          <p14:tracePt t="1682" x="3948113" y="2520950"/>
          <p14:tracePt t="1683" x="3997325" y="2520950"/>
          <p14:tracePt t="1686" x="4022725" y="2462213"/>
          <p14:tracePt t="6683" x="3101975" y="3060700"/>
          <p14:tracePt t="6689" x="3076575" y="3084513"/>
          <p14:tracePt t="6701" x="3052763" y="3109913"/>
          <p14:tracePt t="6713" x="3019425" y="3109913"/>
          <p14:tracePt t="6720" x="2994025" y="3109913"/>
          <p14:tracePt t="6732" x="2968625" y="3109913"/>
          <p14:tracePt t="6738" x="2968625" y="3135313"/>
          <p14:tracePt t="6750" x="2944813" y="3135313"/>
          <p14:tracePt t="6755" x="2944813" y="3159125"/>
          <p14:tracePt t="6765" x="2894013" y="3159125"/>
          <p14:tracePt t="6771" x="2870200" y="3159125"/>
          <p14:tracePt t="6787" x="2844800" y="3159125"/>
          <p14:tracePt t="6789" x="2819400" y="3184525"/>
          <p14:tracePt t="6799" x="2795588" y="3184525"/>
          <p14:tracePt t="6804" x="2770188" y="3209925"/>
          <p14:tracePt t="6816" x="2736850" y="3233738"/>
          <p14:tracePt t="6821" x="2687638" y="3209925"/>
          <p14:tracePt t="6832" x="2662238" y="3209925"/>
          <p14:tracePt t="6837" x="2662238" y="3184525"/>
          <p14:tracePt t="6849" x="2636838" y="3184525"/>
          <p14:tracePt t="6850" x="2587625" y="3159125"/>
          <p14:tracePt t="6854" x="2587625" y="3135313"/>
          <p14:tracePt t="6865" x="2562225" y="3135313"/>
          <p14:tracePt t="6865" x="2562225" y="3109913"/>
          <p14:tracePt t="6871" x="2562225" y="3084513"/>
          <p14:tracePt t="6883" x="2562225" y="3060700"/>
          <p14:tracePt t="6887" x="2562225" y="3027363"/>
          <p14:tracePt t="6899" x="2587625" y="2952750"/>
          <p14:tracePt t="6904" x="2636838" y="2927350"/>
          <p14:tracePt t="6905" x="2662238" y="2901950"/>
          <p14:tracePt t="6916" x="2711450" y="2852738"/>
          <p14:tracePt t="6920" x="2770188" y="2827338"/>
          <p14:tracePt t="6932" x="2795588" y="2778125"/>
          <p14:tracePt t="6932" x="2870200" y="2744788"/>
          <p14:tracePt t="6938" x="2919413" y="2695575"/>
          <p14:tracePt t="6949" x="2968625" y="2695575"/>
          <p14:tracePt t="6950" x="3052763" y="2670175"/>
          <p14:tracePt t="6956" x="3101975" y="2670175"/>
          <p14:tracePt t="6956" x="3151188" y="2670175"/>
          <p14:tracePt t="6965" x="3176588" y="2644775"/>
          <p14:tracePt t="6968" x="3225800" y="2644775"/>
          <p14:tracePt t="6983" x="3359150" y="2644775"/>
          <p14:tracePt t="6988" x="3408363" y="2644775"/>
          <p14:tracePt t="6988" x="3433763" y="2644775"/>
          <p14:tracePt t="6999" x="3482975" y="2644775"/>
          <p14:tracePt t="7004" x="3508375" y="2670175"/>
          <p14:tracePt t="7016" x="3533775" y="2695575"/>
          <p14:tracePt t="7020" x="3557588" y="2695575"/>
          <p14:tracePt t="7032" x="3557588" y="2719388"/>
          <p14:tracePt t="7032" x="3557588" y="2744788"/>
          <p14:tracePt t="7037" x="3533775" y="2778125"/>
          <p14:tracePt t="7049" x="3533775" y="2827338"/>
          <p14:tracePt t="7050" x="3459163" y="2852738"/>
          <p14:tracePt t="7053" x="3433763" y="2878138"/>
          <p14:tracePt t="7065" x="3433763" y="2901950"/>
          <p14:tracePt t="7065" x="3359150" y="2927350"/>
          <p14:tracePt t="7071" x="3300413" y="2952750"/>
          <p14:tracePt t="7071" x="3251200" y="2976563"/>
          <p14:tracePt t="7083" x="3176588" y="3001963"/>
          <p14:tracePt t="7087" x="3151188" y="3027363"/>
          <p14:tracePt t="7098" x="3076575" y="3027363"/>
          <p14:tracePt t="7099" x="2968625" y="3027363"/>
          <p14:tracePt t="7104" x="2944813" y="3027363"/>
          <p14:tracePt t="7116" x="2894013" y="3027363"/>
          <p14:tracePt t="7116" x="2819400" y="3060700"/>
          <p14:tracePt t="7121" x="2770188" y="3060700"/>
          <p14:tracePt t="7132" x="2770188" y="3027363"/>
          <p14:tracePt t="7132" x="2736850" y="3027363"/>
          <p14:tracePt t="7137" x="2711450" y="3001963"/>
          <p14:tracePt t="7150" x="2711450" y="2976563"/>
          <p14:tracePt t="7154" x="2711450" y="2952750"/>
          <p14:tracePt t="7165" x="2770188" y="2927350"/>
          <p14:tracePt t="7170" x="2770188" y="2901950"/>
          <p14:tracePt t="7182" x="2795588" y="2878138"/>
          <p14:tracePt t="7183" x="2870200" y="2852738"/>
          <p14:tracePt t="7187" x="2919413" y="2827338"/>
          <p14:tracePt t="7199" x="3052763" y="2803525"/>
          <p14:tracePt t="7204" x="3127375" y="2778125"/>
          <p14:tracePt t="7205" x="3151188" y="2778125"/>
          <p14:tracePt t="7216" x="3225800" y="2778125"/>
          <p14:tracePt t="7220" x="3251200" y="2778125"/>
          <p14:tracePt t="7221" x="3276600" y="2803525"/>
          <p14:tracePt t="7232" x="3325813" y="2827338"/>
          <p14:tracePt t="7237" x="3359150" y="2852738"/>
          <p14:tracePt t="7249" x="3359150" y="2878138"/>
          <p14:tracePt t="7253" x="3359150" y="2927350"/>
          <p14:tracePt t="7265" x="3325813" y="2976563"/>
          <p14:tracePt t="7270" x="3300413" y="3001963"/>
          <p14:tracePt t="7271" x="3276600" y="3027363"/>
          <p14:tracePt t="7283" x="3225800" y="3060700"/>
          <p14:tracePt t="7287" x="3176588" y="3084513"/>
          <p14:tracePt t="7288" x="3151188" y="3084513"/>
          <p14:tracePt t="7299" x="3076575" y="3084513"/>
          <p14:tracePt t="7304" x="3052763" y="3084513"/>
          <p14:tracePt t="7304" x="3019425" y="3084513"/>
          <p14:tracePt t="7316" x="2944813" y="3027363"/>
          <p14:tracePt t="7320" x="2894013" y="3027363"/>
          <p14:tracePt t="7331" x="2870200" y="3001963"/>
          <p14:tracePt t="7332" x="2870200" y="2927350"/>
          <p14:tracePt t="7337" x="2844800" y="2927350"/>
          <p14:tracePt t="7349" x="2844800" y="2878138"/>
          <p14:tracePt t="7349" x="2844800" y="2827338"/>
          <p14:tracePt t="7353" x="2844800" y="2803525"/>
          <p14:tracePt t="7365" x="2870200" y="2778125"/>
          <p14:tracePt t="7365" x="2894013" y="2719388"/>
          <p14:tracePt t="7372" x="2944813" y="2695575"/>
          <p14:tracePt t="7372" x="2968625" y="2670175"/>
          <p14:tracePt t="7383" x="3052763" y="2644775"/>
          <p14:tracePt t="7387" x="3076575" y="2620963"/>
          <p14:tracePt t="7399" x="3127375" y="2595563"/>
          <p14:tracePt t="7399" x="3151188" y="2570163"/>
          <p14:tracePt t="8275" x="3176588" y="1592263"/>
          <p14:tracePt t="8277" x="3176588" y="1566863"/>
          <p14:tracePt t="8296" x="3176588" y="1543050"/>
          <p14:tracePt t="8304" x="3151188" y="1543050"/>
          <p14:tracePt t="8328" x="3151188" y="1517650"/>
          <p14:tracePt t="8337" x="3151188" y="1492250"/>
          <p14:tracePt t="8354" x="3176588" y="1492250"/>
          <p14:tracePt t="8363" x="3201988" y="1468438"/>
          <p14:tracePt t="8371" x="3225800" y="1468438"/>
          <p14:tracePt t="8382" x="3251200" y="1468438"/>
          <p14:tracePt t="8386" x="3251200" y="1435100"/>
          <p14:tracePt t="8400" x="3251200" y="1409700"/>
          <p14:tracePt t="8404" x="3251200" y="1384300"/>
          <p14:tracePt t="8415" x="3276600" y="1360488"/>
          <p14:tracePt t="8420" x="3276600" y="1335088"/>
          <p14:tracePt t="8433" x="3300413" y="1335088"/>
          <p14:tracePt t="8437" x="3325813" y="1335088"/>
          <p14:tracePt t="8437" x="3325813" y="1309688"/>
          <p14:tracePt t="8461" x="3359150" y="1335088"/>
          <p14:tracePt t="8470" x="3359150" y="1384300"/>
          <p14:tracePt t="8471" x="3359150" y="1409700"/>
          <p14:tracePt t="8482" x="3359150" y="1492250"/>
          <p14:tracePt t="8487" x="3325813" y="1543050"/>
          <p14:tracePt t="8499" x="3325813" y="1592263"/>
          <p14:tracePt t="8499" x="3276600" y="1725613"/>
          <p14:tracePt t="8504" x="3251200" y="1774825"/>
          <p14:tracePt t="8504" x="3251200" y="1824038"/>
          <p14:tracePt t="8515" x="3176588" y="1949450"/>
          <p14:tracePt t="8522" x="3151188" y="2032000"/>
          <p14:tracePt t="8523" x="3101975" y="2106613"/>
          <p14:tracePt t="8533" x="2968625" y="2230438"/>
          <p14:tracePt t="8539" x="2919413" y="2312988"/>
          <p14:tracePt t="8539" x="2870200" y="2387600"/>
          <p14:tracePt t="8548" x="2711450" y="2487613"/>
          <p14:tracePt t="8554" x="2662238" y="2546350"/>
          <p14:tracePt t="8566" x="2562225" y="2595563"/>
          <p14:tracePt t="8566" x="2430463" y="2670175"/>
          <p14:tracePt t="8571" x="2379663" y="2695575"/>
          <p14:tracePt t="8582" x="2230438" y="2744788"/>
          <p14:tracePt t="8586" x="2181225" y="2744788"/>
          <p14:tracePt t="8599" x="2147888" y="2744788"/>
          <p14:tracePt t="8599" x="2098675" y="2695575"/>
          <p14:tracePt t="8604" x="2047875" y="2644775"/>
          <p14:tracePt t="8605" x="2024063" y="2620963"/>
          <p14:tracePt t="8615" x="1998663" y="2546350"/>
          <p14:tracePt t="8621" x="1998663" y="2462213"/>
          <p14:tracePt t="8622" x="1998663" y="2413000"/>
          <p14:tracePt t="8632" x="1998663" y="2312988"/>
          <p14:tracePt t="8637" x="2024063" y="2263775"/>
          <p14:tracePt t="8648" x="2073275" y="2181225"/>
          <p14:tracePt t="8649" x="2181225" y="2106613"/>
          <p14:tracePt t="8654" x="2230438" y="2055813"/>
          <p14:tracePt t="8666" x="2281238" y="2006600"/>
          <p14:tracePt t="8666" x="2454275" y="1949450"/>
          <p14:tracePt t="8671" x="2513013" y="1924050"/>
          <p14:tracePt t="8681" x="2587625" y="1924050"/>
          <p14:tracePt t="8682" x="2736850" y="1898650"/>
          <p14:tracePt t="8687" x="2795588" y="1898650"/>
          <p14:tracePt t="8687" x="2870200" y="1898650"/>
          <p14:tracePt t="8699" x="3019425" y="1898650"/>
          <p14:tracePt t="8703" x="3076575" y="1898650"/>
          <p14:tracePt t="8715" x="3225800" y="1949450"/>
          <p14:tracePt t="8721" x="3251200" y="1949450"/>
          <p14:tracePt t="8721" x="3276600" y="1973263"/>
          <p14:tracePt t="8733" x="3325813" y="2055813"/>
          <p14:tracePt t="8737" x="3359150" y="2106613"/>
          <p14:tracePt t="8738" x="3359150" y="2130425"/>
          <p14:tracePt t="8749" x="3359150" y="2206625"/>
          <p14:tracePt t="8754" x="3359150" y="2263775"/>
          <p14:tracePt t="8754" x="3325813" y="2312988"/>
          <p14:tracePt t="8766" x="3276600" y="2413000"/>
          <p14:tracePt t="8770" x="3251200" y="2462213"/>
          <p14:tracePt t="8782" x="3127375" y="2595563"/>
          <p14:tracePt t="8787" x="3052763" y="2644775"/>
          <p14:tracePt t="8788" x="2994025" y="2695575"/>
          <p14:tracePt t="8800" x="2870200" y="2778125"/>
          <p14:tracePt t="8805" x="2795588" y="2827338"/>
          <p14:tracePt t="8805" x="2770188" y="2852738"/>
          <p14:tracePt t="8815" x="2636838" y="2878138"/>
          <p14:tracePt t="8820" x="2587625" y="2878138"/>
          <p14:tracePt t="8833" x="2538413" y="2878138"/>
          <p14:tracePt t="8833" x="2454275" y="2852738"/>
          <p14:tracePt t="8836" x="2405063" y="2803525"/>
          <p14:tracePt t="8848" x="2379663" y="2744788"/>
          <p14:tracePt t="8849" x="2379663" y="2670175"/>
          <p14:tracePt t="8854" x="2379663" y="2644775"/>
          <p14:tracePt t="8854" x="2379663" y="2595563"/>
          <p14:tracePt t="8866" x="2405063" y="2487613"/>
          <p14:tracePt t="8871" x="2430463" y="2462213"/>
          <p14:tracePt t="8871" x="2487613" y="2413000"/>
          <p14:tracePt t="8882" x="2562225" y="2363788"/>
          <p14:tracePt t="8888" x="2587625" y="2338388"/>
          <p14:tracePt t="8888" x="2662238" y="2289175"/>
          <p14:tracePt t="8899" x="2736850" y="2263775"/>
          <p14:tracePt t="8905" x="2795588" y="2230438"/>
          <p14:tracePt t="8915" x="2968625" y="2206625"/>
          <p14:tracePt t="8920" x="3019425" y="2181225"/>
          <p14:tracePt t="8921" x="3052763" y="2181225"/>
          <p14:tracePt t="8932" x="3151188" y="2181225"/>
          <p14:tracePt t="8938" x="3176588" y="2181225"/>
          <p14:tracePt t="8938" x="3225800" y="2181225"/>
          <p14:tracePt t="8948" x="3251200" y="2206625"/>
          <p14:tracePt t="8954" x="3251200" y="2230438"/>
          <p14:tracePt t="8966" x="3251200" y="2289175"/>
          <p14:tracePt t="8978" x="3225800" y="2312988"/>
          <p14:tracePt t="8982" x="3201988" y="2338388"/>
          <p14:tracePt t="8987" x="3176588" y="2338388"/>
          <p14:tracePt t="8999" x="3176588" y="2363788"/>
          <p14:tracePt t="8999" x="3151188" y="2363788"/>
          <p14:tracePt t="9003" x="3127375" y="2338388"/>
          <p14:tracePt t="9015" x="3101975" y="2312988"/>
          <p14:tracePt t="9021" x="3101975" y="2289175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C3DBF9-CAF9-FF55-9081-465CA4C3719F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772A042-6AD3-7C46-8E38-F4E08D04B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0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584">
        <p159:morph option="byWord"/>
      </p:transition>
    </mc:Choice>
    <mc:Fallback xmlns="">
      <p:transition advTm="11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67" x="8351838" y="2263775"/>
          <p14:tracePt t="7990" x="8351838" y="2230438"/>
          <p14:tracePt t="8015" x="8351838" y="2263775"/>
          <p14:tracePt t="8022" x="8377238" y="2263775"/>
          <p14:tracePt t="8034" x="8401050" y="2289175"/>
          <p14:tracePt t="8050" x="8426450" y="2312988"/>
          <p14:tracePt t="8056" x="8451850" y="2363788"/>
          <p14:tracePt t="8066" x="8451850" y="2387600"/>
          <p14:tracePt t="8066" x="8475663" y="2387600"/>
          <p14:tracePt t="8072" x="8501063" y="2387600"/>
          <p14:tracePt t="8083" x="8550275" y="2387600"/>
          <p14:tracePt t="8088" x="8609013" y="2387600"/>
          <p14:tracePt t="8099" x="8709025" y="2363788"/>
          <p14:tracePt t="8105" x="8732838" y="2338388"/>
          <p14:tracePt t="8116" x="8783638" y="2312988"/>
          <p14:tracePt t="8117" x="8866188" y="2263775"/>
          <p14:tracePt t="8122" x="8915400" y="2230438"/>
          <p14:tracePt t="8132" x="8940800" y="2206625"/>
          <p14:tracePt t="8132" x="8990013" y="2155825"/>
          <p14:tracePt t="8141" x="9015413" y="2106613"/>
          <p14:tracePt t="8150" x="9064625" y="2055813"/>
          <p14:tracePt t="8155" x="9064625" y="2006600"/>
          <p14:tracePt t="8165" x="9090025" y="1973263"/>
          <p14:tracePt t="8166" x="9090025" y="1949450"/>
          <p14:tracePt t="8171" x="9090025" y="1924050"/>
          <p14:tracePt t="8183" x="9015413" y="1849438"/>
          <p14:tracePt t="8189" x="8990013" y="1824038"/>
          <p14:tracePt t="8190" x="8940800" y="1800225"/>
          <p14:tracePt t="8199" x="8891588" y="1774825"/>
          <p14:tracePt t="8205" x="8832850" y="1774825"/>
          <p14:tracePt t="8217" x="8732838" y="1725613"/>
          <p14:tracePt t="8222" x="8683625" y="1725613"/>
          <p14:tracePt t="8232" x="8634413" y="1725613"/>
          <p14:tracePt t="8232" x="8550275" y="1749425"/>
          <p14:tracePt t="8239" x="8501063" y="1774825"/>
          <p14:tracePt t="8240" x="8451850" y="1774825"/>
          <p14:tracePt t="8250" x="8377238" y="1800225"/>
          <p14:tracePt t="8256" x="8351838" y="1824038"/>
          <p14:tracePt t="8266" x="8243888" y="1898650"/>
          <p14:tracePt t="8271" x="8243888" y="1924050"/>
          <p14:tracePt t="8283" x="8218488" y="2006600"/>
          <p14:tracePt t="8289" x="8218488" y="2055813"/>
          <p14:tracePt t="8299" x="8218488" y="2130425"/>
          <p14:tracePt t="8305" x="8243888" y="2181225"/>
          <p14:tracePt t="8316" x="8243888" y="2206625"/>
          <p14:tracePt t="8317" x="8302625" y="2289175"/>
          <p14:tracePt t="8322" x="8351838" y="2289175"/>
          <p14:tracePt t="8323" x="8351838" y="2312988"/>
          <p14:tracePt t="8332" x="8451850" y="2363788"/>
          <p14:tracePt t="8339" x="8475663" y="2387600"/>
          <p14:tracePt t="8340" x="8526463" y="2387600"/>
          <p14:tracePt t="8350" x="8609013" y="2387600"/>
          <p14:tracePt t="8356" x="8634413" y="2387600"/>
          <p14:tracePt t="8356" x="8683625" y="2387600"/>
          <p14:tracePt t="8366" x="8758238" y="2387600"/>
          <p14:tracePt t="8372" x="8783638" y="2387600"/>
          <p14:tracePt t="8383" x="8807450" y="2387600"/>
          <p14:tracePt t="8384" x="8832850" y="2338388"/>
          <p14:tracePt t="8388" x="8891588" y="2312988"/>
          <p14:tracePt t="8399" x="8891588" y="2230438"/>
          <p14:tracePt t="8406" x="8891588" y="2181225"/>
          <p14:tracePt t="8416" x="8891588" y="2155825"/>
          <p14:tracePt t="8421" x="8832850" y="2106613"/>
          <p14:tracePt t="8432" x="8758238" y="2006600"/>
          <p14:tracePt t="8439" x="8732838" y="1973263"/>
          <p14:tracePt t="8450" x="8634413" y="1898650"/>
          <p14:tracePt t="8455" x="8634413" y="1874838"/>
          <p14:tracePt t="8465" x="8583613" y="1874838"/>
          <p14:tracePt t="8466" x="8526463" y="1849438"/>
          <p14:tracePt t="8472" x="8501063" y="1849438"/>
          <p14:tracePt t="8483" x="8451850" y="1849438"/>
          <p14:tracePt t="8484" x="8426450" y="1874838"/>
          <p14:tracePt t="8491" x="8377238" y="1874838"/>
          <p14:tracePt t="8491" x="8351838" y="1898650"/>
          <p14:tracePt t="8499" x="8351838" y="1924050"/>
          <p14:tracePt t="8506" x="8326438" y="1949450"/>
          <p14:tracePt t="8506" x="8302625" y="1973263"/>
          <p14:tracePt t="8517" x="8277225" y="2032000"/>
          <p14:tracePt t="8522" x="8277225" y="2055813"/>
          <p14:tracePt t="8532" x="8277225" y="2106613"/>
          <p14:tracePt t="8532" x="8277225" y="2155825"/>
          <p14:tracePt t="8539" x="8302625" y="2181225"/>
          <p14:tracePt t="8550" x="8351838" y="2289175"/>
          <p14:tracePt t="8557" x="8377238" y="2312988"/>
          <p14:tracePt t="8566" x="8426450" y="2363788"/>
          <p14:tracePt t="8571" x="8451850" y="2387600"/>
          <p14:tracePt t="8583" x="8550275" y="2413000"/>
          <p14:tracePt t="8589" x="8609013" y="2413000"/>
          <p14:tracePt t="8599" x="8634413" y="2413000"/>
          <p14:tracePt t="8599" x="8709025" y="2387600"/>
          <p14:tracePt t="8606" x="8732838" y="2387600"/>
          <p14:tracePt t="8616" x="8758238" y="2363788"/>
          <p14:tracePt t="8617" x="8832850" y="2312988"/>
          <p14:tracePt t="8622" x="8832850" y="2289175"/>
          <p14:tracePt t="8632" x="8866188" y="2263775"/>
          <p14:tracePt t="8632" x="8891588" y="2181225"/>
          <p14:tracePt t="8639" x="8915400" y="2181225"/>
          <p14:tracePt t="8650" x="8915400" y="2055813"/>
          <p14:tracePt t="8655" x="8891588" y="2055813"/>
          <p14:tracePt t="8665" x="8891588" y="2006600"/>
          <p14:tracePt t="8667" x="8832850" y="1924050"/>
          <p14:tracePt t="8683" x="8732838" y="1824038"/>
          <p14:tracePt t="8689" x="8683625" y="1824038"/>
          <p14:tracePt t="8690" x="8658225" y="1800225"/>
          <p14:tracePt t="8699" x="8583613" y="1800225"/>
          <p14:tracePt t="8705" x="8526463" y="1800225"/>
          <p14:tracePt t="8717" x="8451850" y="1824038"/>
          <p14:tracePt t="8723" x="8401050" y="1849438"/>
          <p14:tracePt t="8732" x="8377238" y="1874838"/>
          <p14:tracePt t="8733" x="8326438" y="1898650"/>
          <p14:tracePt t="8739" x="8302625" y="1924050"/>
          <p14:tracePt t="8750" x="8243888" y="1973263"/>
          <p14:tracePt t="8758" x="8243888" y="2006600"/>
          <p14:tracePt t="8766" x="8243888" y="2055813"/>
          <p14:tracePt t="8773" x="8243888" y="2081213"/>
          <p14:tracePt t="8783" x="8243888" y="2155825"/>
          <p14:tracePt t="8789" x="8277225" y="2181225"/>
          <p14:tracePt t="8799" x="8277225" y="2206625"/>
          <p14:tracePt t="8799" x="8326438" y="2230438"/>
          <p14:tracePt t="8805" x="8326438" y="2289175"/>
          <p14:tracePt t="8816" x="8351838" y="2289175"/>
          <p14:tracePt t="8817" x="8377238" y="2312988"/>
          <p14:tracePt t="8830" x="8401050" y="2338388"/>
          <p14:tracePt t="8838" x="8426450" y="2338388"/>
          <p14:tracePt t="8905" x="8401050" y="2338388"/>
          <p14:tracePt t="8924" x="8377238" y="2338388"/>
          <p14:tracePt t="9006" x="8377238" y="2363788"/>
          <p14:tracePt t="9064" x="8351838" y="2363788"/>
          <p14:tracePt t="9180" x="8351838" y="2387600"/>
          <p14:tracePt t="9347" x="8351838" y="2338388"/>
          <p14:tracePt t="9356" x="8326438" y="2338388"/>
          <p14:tracePt t="9366" x="8326438" y="2312988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84167"/>
              </p:ext>
            </p:extLst>
          </p:nvPr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10949"/>
              </p:ext>
            </p:extLst>
          </p:nvPr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80008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C3DBF9-CAF9-FF55-9081-465CA4C3719F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1C5E33-F9A3-922B-0E47-39C02510A2E9}"/>
              </a:ext>
            </a:extLst>
          </p:cNvPr>
          <p:cNvSpPr txBox="1"/>
          <p:nvPr/>
        </p:nvSpPr>
        <p:spPr>
          <a:xfrm>
            <a:off x="8753230" y="2250417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902417-B12A-5E40-63DE-911390A9ADDE}"/>
              </a:ext>
            </a:extLst>
          </p:cNvPr>
          <p:cNvSpPr/>
          <p:nvPr/>
        </p:nvSpPr>
        <p:spPr>
          <a:xfrm>
            <a:off x="4177498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044A87-4F97-FBD9-735A-ACDCD842736B}"/>
              </a:ext>
            </a:extLst>
          </p:cNvPr>
          <p:cNvSpPr/>
          <p:nvPr/>
        </p:nvSpPr>
        <p:spPr>
          <a:xfrm>
            <a:off x="2823009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AB1D0C-E75C-7243-E8D8-7785B929BB88}"/>
              </a:ext>
            </a:extLst>
          </p:cNvPr>
          <p:cNvSpPr/>
          <p:nvPr/>
        </p:nvSpPr>
        <p:spPr>
          <a:xfrm>
            <a:off x="553198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E4D0F5-5E3F-7181-2AFD-DF8FBC8DD65D}"/>
              </a:ext>
            </a:extLst>
          </p:cNvPr>
          <p:cNvSpPr/>
          <p:nvPr/>
        </p:nvSpPr>
        <p:spPr>
          <a:xfrm>
            <a:off x="689223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9393CE-329D-B878-B9AC-3592620DB10B}"/>
              </a:ext>
            </a:extLst>
          </p:cNvPr>
          <p:cNvSpPr/>
          <p:nvPr/>
        </p:nvSpPr>
        <p:spPr>
          <a:xfrm>
            <a:off x="825248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2A23FE3-8A16-626C-E24F-A918733FD0D4}"/>
              </a:ext>
            </a:extLst>
          </p:cNvPr>
          <p:cNvSpPr/>
          <p:nvPr/>
        </p:nvSpPr>
        <p:spPr>
          <a:xfrm rot="5400000">
            <a:off x="5668943" y="-515709"/>
            <a:ext cx="302099" cy="6770242"/>
          </a:xfrm>
          <a:prstGeom prst="rightBrace">
            <a:avLst>
              <a:gd name="adj1" fmla="val 8333"/>
              <a:gd name="adj2" fmla="val 10019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B617A1E-23EF-5CBA-F3D3-D2251B26C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7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794">
        <p159:morph option="byWord"/>
      </p:transition>
    </mc:Choice>
    <mc:Fallback xmlns="">
      <p:transition advTm="10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13" x="2894013" y="2438400"/>
          <p14:tracePt t="3914" x="2944813" y="2462213"/>
          <p14:tracePt t="3921" x="2944813" y="2520950"/>
          <p14:tracePt t="3935" x="2919413" y="2570163"/>
          <p14:tracePt t="3938" x="2894013" y="2570163"/>
          <p14:tracePt t="3962" x="2919413" y="2570163"/>
          <p14:tracePt t="3968" x="2944813" y="2595563"/>
          <p14:tracePt t="3971" x="2968625" y="2595563"/>
          <p14:tracePt t="3981" x="3052763" y="2644775"/>
          <p14:tracePt t="3984" x="3076575" y="2644775"/>
          <p14:tracePt t="3995" x="3225800" y="2695575"/>
          <p14:tracePt t="4001" x="3276600" y="2695575"/>
          <p14:tracePt t="4013" x="3508375" y="2744788"/>
          <p14:tracePt t="4018" x="3582988" y="2744788"/>
          <p14:tracePt t="4028" x="3840163" y="2744788"/>
          <p14:tracePt t="4034" x="3948113" y="2719388"/>
          <p14:tracePt t="4046" x="4171950" y="2670175"/>
          <p14:tracePt t="4048" x="4279900" y="2670175"/>
          <p14:tracePt t="4061" x="4611688" y="2570163"/>
          <p14:tracePt t="4068" x="4686300" y="2570163"/>
          <p14:tracePt t="4079" x="4918075" y="2462213"/>
          <p14:tracePt t="4085" x="4967288" y="2438400"/>
          <p14:tracePt t="4095" x="5018088" y="2387600"/>
          <p14:tracePt t="4099" x="5067300" y="2363788"/>
          <p14:tracePt t="4099" x="5126038" y="2312988"/>
          <p14:tracePt t="4112" x="5224463" y="2181225"/>
          <p14:tracePt t="4118" x="5249863" y="2155825"/>
          <p14:tracePt t="4128" x="5249863" y="2055813"/>
          <p14:tracePt t="4136" x="5249863" y="2006600"/>
          <p14:tracePt t="4137" x="5249863" y="1973263"/>
          <p14:tracePt t="4146" x="5200650" y="1949450"/>
          <p14:tracePt t="4152" x="5175250" y="1924050"/>
          <p14:tracePt t="4161" x="5067300" y="1849438"/>
          <p14:tracePt t="4168" x="4992688" y="1824038"/>
          <p14:tracePt t="4179" x="4818063" y="1725613"/>
          <p14:tracePt t="4184" x="4760913" y="1692275"/>
          <p14:tracePt t="4195" x="4511675" y="1566863"/>
          <p14:tracePt t="4201" x="4429125" y="1517650"/>
          <p14:tracePt t="4212" x="4197350" y="1468438"/>
          <p14:tracePt t="4218" x="4122738" y="1468438"/>
          <p14:tracePt t="4228" x="4022725" y="1468438"/>
          <p14:tracePt t="4228" x="3840163" y="1492250"/>
          <p14:tracePt t="4235" x="3790950" y="1492250"/>
          <p14:tracePt t="4245" x="3690938" y="1517650"/>
          <p14:tracePt t="4246" x="3508375" y="1566863"/>
          <p14:tracePt t="4251" x="3408363" y="1592263"/>
          <p14:tracePt t="4261" x="3151188" y="1692275"/>
          <p14:tracePt t="4269" x="3101975" y="1725613"/>
          <p14:tracePt t="4279" x="3019425" y="1774825"/>
          <p14:tracePt t="4279" x="2894013" y="1824038"/>
          <p14:tracePt t="4285" x="2844800" y="1874838"/>
          <p14:tracePt t="4295" x="2795588" y="1874838"/>
          <p14:tracePt t="4295" x="2711450" y="1949450"/>
          <p14:tracePt t="4302" x="2662238" y="2006600"/>
          <p14:tracePt t="4303" x="2662238" y="2055813"/>
          <p14:tracePt t="4312" x="2587625" y="2155825"/>
          <p14:tracePt t="4318" x="2562225" y="2206625"/>
          <p14:tracePt t="4328" x="2562225" y="2363788"/>
          <p14:tracePt t="4330" x="2562225" y="2413000"/>
          <p14:tracePt t="4346" x="2587625" y="2719388"/>
          <p14:tracePt t="4352" x="2636838" y="2803525"/>
          <p14:tracePt t="4361" x="2770188" y="2976563"/>
          <p14:tracePt t="4368" x="2795588" y="3027363"/>
          <p14:tracePt t="4379" x="3019425" y="3109913"/>
          <p14:tracePt t="4385" x="3076575" y="3109913"/>
          <p14:tracePt t="4395" x="3151188" y="3109913"/>
          <p14:tracePt t="4396" x="3300413" y="3109913"/>
          <p14:tracePt t="4412" x="3641725" y="3027363"/>
          <p14:tracePt t="4418" x="3716338" y="3027363"/>
          <p14:tracePt t="4428" x="3814763" y="2976563"/>
          <p14:tracePt t="4428" x="3948113" y="2901950"/>
          <p14:tracePt t="4434" x="4022725" y="2852738"/>
          <p14:tracePt t="4446" x="4279900" y="2695575"/>
          <p14:tracePt t="4451" x="4305300" y="2644775"/>
          <p14:tracePt t="4461" x="4478338" y="2487613"/>
          <p14:tracePt t="4468" x="4511675" y="2462213"/>
          <p14:tracePt t="4479" x="4635500" y="2289175"/>
          <p14:tracePt t="4484" x="4686300" y="2230438"/>
          <p14:tracePt t="4495" x="4711700" y="2106613"/>
          <p14:tracePt t="4502" x="4711700" y="2055813"/>
          <p14:tracePt t="4512" x="4711700" y="1924050"/>
          <p14:tracePt t="4518" x="4686300" y="1874838"/>
          <p14:tracePt t="4528" x="4586288" y="1774825"/>
          <p14:tracePt t="4536" x="4560888" y="1774825"/>
          <p14:tracePt t="4536" x="4511675" y="1725613"/>
          <p14:tracePt t="4546" x="4403725" y="1692275"/>
          <p14:tracePt t="4552" x="4379913" y="1692275"/>
          <p14:tracePt t="4561" x="4305300" y="1692275"/>
          <p14:tracePt t="4561" x="4197350" y="1666875"/>
          <p14:tracePt t="4568" x="4122738" y="1666875"/>
          <p14:tracePt t="4579" x="3889375" y="1666875"/>
          <p14:tracePt t="4585" x="3814763" y="1666875"/>
          <p14:tracePt t="4595" x="3557588" y="1692275"/>
          <p14:tracePt t="4601" x="3459163" y="1692275"/>
          <p14:tracePt t="4612" x="3325813" y="1725613"/>
          <p14:tracePt t="4613" x="3251200" y="1749425"/>
          <p14:tracePt t="4618" x="3201988" y="1774825"/>
          <p14:tracePt t="4628" x="3052763" y="1849438"/>
          <p14:tracePt t="4637" x="2994025" y="1874838"/>
          <p14:tracePt t="4637" x="2944813" y="1898650"/>
          <p14:tracePt t="4646" x="2870200" y="1949450"/>
          <p14:tracePt t="4651" x="2870200" y="2006600"/>
          <p14:tracePt t="4661" x="2844800" y="2106613"/>
          <p14:tracePt t="4663" x="2819400" y="2155825"/>
          <p14:tracePt t="4679" x="2795588" y="2387600"/>
          <p14:tracePt t="4684" x="2795588" y="2438400"/>
          <p14:tracePt t="4695" x="2894013" y="2620963"/>
          <p14:tracePt t="4702" x="2944813" y="2670175"/>
          <p14:tracePt t="4712" x="3127375" y="2803525"/>
          <p14:tracePt t="4718" x="3176588" y="2827338"/>
          <p14:tracePt t="4728" x="3325813" y="2852738"/>
          <p14:tracePt t="4730" x="3433763" y="2852738"/>
          <p14:tracePt t="4746" x="3765550" y="2852738"/>
          <p14:tracePt t="4751" x="3840163" y="2827338"/>
          <p14:tracePt t="4761" x="3922713" y="2778125"/>
          <p14:tracePt t="4761" x="4097338" y="2695575"/>
          <p14:tracePt t="4768" x="4146550" y="2670175"/>
          <p14:tracePt t="4779" x="4329113" y="2570163"/>
          <p14:tracePt t="4784" x="4403725" y="2546350"/>
          <p14:tracePt t="4795" x="4511675" y="2438400"/>
          <p14:tracePt t="4802" x="4537075" y="2387600"/>
          <p14:tracePt t="4812" x="4586288" y="2312988"/>
          <p14:tracePt t="4814" x="4586288" y="2289175"/>
          <p14:tracePt t="4828" x="4611688" y="2130425"/>
          <p14:tracePt t="4836" x="4586288" y="2106613"/>
          <p14:tracePt t="4845" x="4560888" y="2055813"/>
          <p14:tracePt t="4846" x="4478338" y="1973263"/>
          <p14:tracePt t="4851" x="4429125" y="1949450"/>
          <p14:tracePt t="4861" x="4354513" y="1874838"/>
          <p14:tracePt t="4862" x="4305300" y="1874838"/>
          <p14:tracePt t="4868" x="4254500" y="1824038"/>
          <p14:tracePt t="4879" x="4048125" y="1800225"/>
          <p14:tracePt t="4885" x="3997325" y="1800225"/>
          <p14:tracePt t="4894" x="3922713" y="1800225"/>
          <p14:tracePt t="4895" x="3840163" y="1800225"/>
          <p14:tracePt t="4895" x="3765550" y="1824038"/>
          <p14:tracePt t="4902" x="3690938" y="1849438"/>
          <p14:tracePt t="4912" x="3433763" y="1874838"/>
          <p14:tracePt t="4918" x="3384550" y="1898650"/>
          <p14:tracePt t="4928" x="3176588" y="1949450"/>
          <p14:tracePt t="4937" x="3151188" y="1973263"/>
          <p14:tracePt t="4938" x="3101975" y="2006600"/>
          <p14:tracePt t="4946" x="3019425" y="2055813"/>
          <p14:tracePt t="4951" x="2968625" y="2106613"/>
          <p14:tracePt t="4961" x="2870200" y="2206625"/>
          <p14:tracePt t="4968" x="2870200" y="2230438"/>
          <p14:tracePt t="4979" x="2844800" y="2387600"/>
          <p14:tracePt t="4984" x="2844800" y="2413000"/>
          <p14:tracePt t="4995" x="2870200" y="2570163"/>
          <p14:tracePt t="5002" x="2870200" y="2644775"/>
          <p14:tracePt t="5012" x="3019425" y="2778125"/>
          <p14:tracePt t="5017" x="3052763" y="2827338"/>
          <p14:tracePt t="5028" x="3225800" y="2878138"/>
          <p14:tracePt t="5034" x="3276600" y="2878138"/>
          <p14:tracePt t="5046" x="3533775" y="2852738"/>
          <p14:tracePt t="5052" x="3608388" y="2852738"/>
          <p14:tracePt t="5061" x="3665538" y="2803525"/>
          <p14:tracePt t="5062" x="3814763" y="2719388"/>
          <p14:tracePt t="5069" x="3889375" y="2670175"/>
          <p14:tracePt t="5079" x="4048125" y="2546350"/>
          <p14:tracePt t="5085" x="4122738" y="2487613"/>
          <p14:tracePt t="5094" x="4171950" y="2462213"/>
          <p14:tracePt t="5095" x="4197350" y="2413000"/>
          <p14:tracePt t="5098" x="4229100" y="2363788"/>
          <p14:tracePt t="5113" x="4329113" y="2181225"/>
          <p14:tracePt t="5118" x="4329113" y="2130425"/>
          <p14:tracePt t="5128" x="4354513" y="1973263"/>
          <p14:tracePt t="5136" x="4354513" y="1949450"/>
          <p14:tracePt t="5145" x="4329113" y="1898650"/>
          <p14:tracePt t="5146" x="4279900" y="1824038"/>
          <p14:tracePt t="5152" x="4254500" y="1800225"/>
          <p14:tracePt t="5161" x="4122738" y="1692275"/>
          <p14:tracePt t="5168" x="4048125" y="1692275"/>
          <p14:tracePt t="5179" x="3889375" y="1641475"/>
          <p14:tracePt t="5185" x="3814763" y="1641475"/>
          <p14:tracePt t="5194" x="3765550" y="1641475"/>
          <p14:tracePt t="5196" x="3716338" y="1641475"/>
          <p14:tracePt t="5196" x="3641725" y="1641475"/>
          <p14:tracePt t="5212" x="3359150" y="1774825"/>
          <p14:tracePt t="5218" x="3325813" y="1800225"/>
          <p14:tracePt t="5228" x="3251200" y="1849438"/>
          <p14:tracePt t="5228" x="3151188" y="1949450"/>
          <p14:tracePt t="5234" x="3101975" y="1973263"/>
          <p14:tracePt t="5246" x="2968625" y="2130425"/>
          <p14:tracePt t="5253" x="2944813" y="2181225"/>
          <p14:tracePt t="5261" x="2944813" y="2206625"/>
          <p14:tracePt t="5262" x="2894013" y="2312988"/>
          <p14:tracePt t="5269" x="2894013" y="2387600"/>
          <p14:tracePt t="5279" x="2894013" y="2438400"/>
          <p14:tracePt t="5279" x="2944813" y="2487613"/>
          <p14:tracePt t="5280" x="2944813" y="2570163"/>
          <p14:tracePt t="5285" x="2994025" y="2644775"/>
          <p14:tracePt t="5295" x="3151188" y="2827338"/>
          <p14:tracePt t="5302" x="3176588" y="2852738"/>
          <p14:tracePt t="5312" x="3251200" y="2901950"/>
          <p14:tracePt t="5313" x="3359150" y="2927350"/>
          <p14:tracePt t="5318" x="3433763" y="2952750"/>
          <p14:tracePt t="5328" x="3641725" y="2927350"/>
          <p14:tracePt t="5334" x="3665538" y="2927350"/>
          <p14:tracePt t="5346" x="3814763" y="2852738"/>
          <p14:tracePt t="5351" x="3840163" y="2852738"/>
          <p14:tracePt t="5361" x="3948113" y="2744788"/>
          <p14:tracePt t="5368" x="3997325" y="2695575"/>
          <p14:tracePt t="5379" x="4048125" y="2570163"/>
          <p14:tracePt t="5385" x="4097338" y="2546350"/>
          <p14:tracePt t="5395" x="4122738" y="2387600"/>
          <p14:tracePt t="5401" x="4122738" y="2363788"/>
          <p14:tracePt t="5412" x="4122738" y="2206625"/>
          <p14:tracePt t="5418" x="4122738" y="2181225"/>
          <p14:tracePt t="5428" x="4097338" y="2155825"/>
          <p14:tracePt t="5428" x="4048125" y="2106613"/>
          <p14:tracePt t="5432" x="4022725" y="2055813"/>
          <p14:tracePt t="5446" x="3865563" y="1949450"/>
          <p14:tracePt t="5451" x="3814763" y="1949450"/>
          <p14:tracePt t="5461" x="3665538" y="1924050"/>
          <p14:tracePt t="5469" x="3608388" y="1898650"/>
          <p14:tracePt t="5479" x="3557588" y="1898650"/>
          <p14:tracePt t="5479" x="3433763" y="1898650"/>
          <p14:tracePt t="5484" x="3384550" y="1898650"/>
          <p14:tracePt t="5495" x="3251200" y="1924050"/>
          <p14:tracePt t="5501" x="3176588" y="1949450"/>
          <p14:tracePt t="5512" x="3076575" y="2006600"/>
          <p14:tracePt t="5518" x="3052763" y="2032000"/>
          <p14:tracePt t="5528" x="2944813" y="2106613"/>
          <p14:tracePt t="5536" x="2944813" y="2130425"/>
          <p14:tracePt t="5546" x="2919413" y="2181225"/>
          <p14:tracePt t="5562" x="2944813" y="2206625"/>
          <p14:tracePt t="5562" x="2944813" y="2230438"/>
          <p14:tracePt t="5569" x="2944813" y="2263775"/>
          <p14:tracePt t="5570" x="2968625" y="2289175"/>
          <p14:tracePt t="5579" x="3052763" y="2312988"/>
          <p14:tracePt t="5586" x="3052763" y="2338388"/>
          <p14:tracePt t="5594" x="3076575" y="2363788"/>
          <p14:tracePt t="5595" x="3151188" y="2387600"/>
          <p14:tracePt t="5602" x="3201988" y="2387600"/>
          <p14:tracePt t="5612" x="3325813" y="2387600"/>
          <p14:tracePt t="5620" x="3433763" y="2363788"/>
          <p14:tracePt t="5628" x="3508375" y="2312988"/>
          <p14:tracePt t="5629" x="3533775" y="2289175"/>
          <p14:tracePt t="5635" x="3582988" y="2263775"/>
          <p14:tracePt t="6644" x="5581650" y="2363788"/>
          <p14:tracePt t="6653" x="5581650" y="2338388"/>
          <p14:tracePt t="6662" x="5556250" y="2338388"/>
          <p14:tracePt t="6679" x="5556250" y="2312988"/>
          <p14:tracePt t="6687" x="5556250" y="2289175"/>
          <p14:tracePt t="6703" x="5556250" y="2263775"/>
          <p14:tracePt t="6752" x="5556250" y="2230438"/>
          <p14:tracePt t="6762" x="5556250" y="2206625"/>
          <p14:tracePt t="6804" x="5556250" y="2230438"/>
          <p14:tracePt t="6820" x="5581650" y="2230438"/>
          <p14:tracePt t="6845" x="5581650" y="2263775"/>
          <p14:tracePt t="6868" x="5581650" y="2289175"/>
          <p14:tracePt t="6870" x="5556250" y="2289175"/>
          <p14:tracePt t="6879" x="5556250" y="2312988"/>
          <p14:tracePt t="6886" x="5556250" y="2338388"/>
          <p14:tracePt t="6895" x="5556250" y="2363788"/>
          <p14:tracePt t="6904" x="5581650" y="2387600"/>
          <p14:tracePt t="6912" x="5607050" y="2413000"/>
          <p14:tracePt t="6919" x="5630863" y="2438400"/>
          <p14:tracePt t="6928" x="5664200" y="2438400"/>
          <p14:tracePt t="6928" x="5664200" y="2462213"/>
          <p14:tracePt t="6936" x="5689600" y="2546350"/>
          <p14:tracePt t="6946" x="5715000" y="2546350"/>
          <p14:tracePt t="6946" x="5738813" y="2570163"/>
          <p14:tracePt t="6962" x="5764213" y="2595563"/>
          <p14:tracePt t="6962" x="5789613" y="2595563"/>
          <p14:tracePt t="6969" x="5813425" y="2595563"/>
          <p14:tracePt t="6971" x="5838825" y="2595563"/>
          <p14:tracePt t="6980" x="5913438" y="2595563"/>
          <p14:tracePt t="6986" x="5938838" y="2595563"/>
          <p14:tracePt t="6986" x="5972175" y="2595563"/>
          <p14:tracePt t="6996" x="6021388" y="2570163"/>
          <p14:tracePt t="6996" x="6046788" y="2546350"/>
          <p14:tracePt t="7001" x="6096000" y="2520950"/>
          <p14:tracePt t="7012" x="6121400" y="2462213"/>
          <p14:tracePt t="7013" x="6219825" y="2387600"/>
          <p14:tracePt t="7019" x="6278563" y="2363788"/>
          <p14:tracePt t="7028" x="6353175" y="2289175"/>
          <p14:tracePt t="7030" x="6402388" y="2206625"/>
          <p14:tracePt t="7046" x="6453188" y="2055813"/>
          <p14:tracePt t="7053" x="6477000" y="2055813"/>
          <p14:tracePt t="7053" x="6502400" y="2006600"/>
          <p14:tracePt t="7062" x="6502400" y="1924050"/>
          <p14:tracePt t="7070" x="6477000" y="1874838"/>
          <p14:tracePt t="7080" x="6427788" y="1800225"/>
          <p14:tracePt t="7084" x="6402388" y="1774825"/>
          <p14:tracePt t="7095" x="6303963" y="1666875"/>
          <p14:tracePt t="7102" x="6219825" y="1617663"/>
          <p14:tracePt t="7112" x="6121400" y="1566863"/>
          <p14:tracePt t="7119" x="6046788" y="1566863"/>
          <p14:tracePt t="7128" x="5972175" y="1543050"/>
          <p14:tracePt t="7129" x="5938838" y="1543050"/>
          <p14:tracePt t="7135" x="5888038" y="1566863"/>
          <p14:tracePt t="7146" x="5738813" y="1617663"/>
          <p14:tracePt t="7152" x="5689600" y="1641475"/>
          <p14:tracePt t="7153" x="5664200" y="1666875"/>
          <p14:tracePt t="7162" x="5556250" y="1725613"/>
          <p14:tracePt t="7169" x="5532438" y="1774825"/>
          <p14:tracePt t="7179" x="5457825" y="1874838"/>
          <p14:tracePt t="7185" x="5432425" y="1924050"/>
          <p14:tracePt t="7195" x="5383213" y="2006600"/>
          <p14:tracePt t="7197" x="5349875" y="2032000"/>
          <p14:tracePt t="7212" x="5349875" y="2181225"/>
          <p14:tracePt t="7219" x="5383213" y="2181225"/>
          <p14:tracePt t="7220" x="5432425" y="2206625"/>
          <p14:tracePt t="7228" x="5432425" y="2230438"/>
          <p14:tracePt t="7230" x="5457825" y="2289175"/>
          <p14:tracePt t="7246" x="5630863" y="2363788"/>
          <p14:tracePt t="7253" x="5689600" y="2387600"/>
          <p14:tracePt t="7261" x="5738813" y="2387600"/>
          <p14:tracePt t="7263" x="5864225" y="2387600"/>
          <p14:tracePt t="7279" x="6070600" y="2387600"/>
          <p14:tracePt t="7285" x="6121400" y="2363788"/>
          <p14:tracePt t="7286" x="6196013" y="2338388"/>
          <p14:tracePt t="7295" x="6219825" y="2312988"/>
          <p14:tracePt t="7295" x="6278563" y="2289175"/>
          <p14:tracePt t="7302" x="6327775" y="2289175"/>
          <p14:tracePt t="7312" x="6353175" y="2230438"/>
          <p14:tracePt t="7313" x="6378575" y="2206625"/>
          <p14:tracePt t="7313" x="6402388" y="2181225"/>
          <p14:tracePt t="7318" x="6427788" y="2181225"/>
          <p14:tracePt t="7328" x="6427788" y="2155825"/>
          <p14:tracePt t="7328" x="6453188" y="2106613"/>
          <p14:tracePt t="7329" x="6453188" y="2081213"/>
          <p14:tracePt t="7336" x="6453188" y="2055813"/>
          <p14:tracePt t="7346" x="6453188" y="1973263"/>
          <p14:tracePt t="7353" x="6453188" y="1949450"/>
          <p14:tracePt t="7353" x="6427788" y="1924050"/>
          <p14:tracePt t="7362" x="6427788" y="1874838"/>
          <p14:tracePt t="7362" x="6378575" y="1874838"/>
          <p14:tracePt t="7368" x="6327775" y="1824038"/>
          <p14:tracePt t="7379" x="6196013" y="1725613"/>
          <p14:tracePt t="7385" x="6145213" y="1725613"/>
          <p14:tracePt t="7395" x="6070600" y="1692275"/>
          <p14:tracePt t="7395" x="6021388" y="1666875"/>
          <p14:tracePt t="7402" x="5972175" y="1666875"/>
          <p14:tracePt t="7412" x="5938838" y="1666875"/>
          <p14:tracePt t="7413" x="5838825" y="1692275"/>
          <p14:tracePt t="7419" x="5813425" y="1692275"/>
          <p14:tracePt t="7419" x="5764213" y="1725613"/>
          <p14:tracePt t="7428" x="5715000" y="1725613"/>
          <p14:tracePt t="7429" x="5664200" y="1774825"/>
          <p14:tracePt t="7436" x="5630863" y="1774825"/>
          <p14:tracePt t="7445" x="5581650" y="1800225"/>
          <p14:tracePt t="7447" x="5556250" y="1849438"/>
          <p14:tracePt t="7462" x="5532438" y="1924050"/>
          <p14:tracePt t="7462" x="5532438" y="1949450"/>
          <p14:tracePt t="7469" x="5532438" y="1973263"/>
          <p14:tracePt t="7479" x="5532438" y="2032000"/>
          <p14:tracePt t="7479" x="5532438" y="2106613"/>
          <p14:tracePt t="7486" x="5556250" y="2130425"/>
          <p14:tracePt t="7494" x="5556250" y="2181225"/>
          <p14:tracePt t="7495" x="5607050" y="2230438"/>
          <p14:tracePt t="7503" x="5630863" y="2289175"/>
          <p14:tracePt t="7512" x="5664200" y="2289175"/>
          <p14:tracePt t="7513" x="5738813" y="2312988"/>
          <p14:tracePt t="7520" x="5789613" y="2312988"/>
          <p14:tracePt t="7528" x="5838825" y="2338388"/>
          <p14:tracePt t="7528" x="5913438" y="2338388"/>
          <p14:tracePt t="7536" x="5938838" y="2312988"/>
          <p14:tracePt t="7546" x="5995988" y="2312988"/>
          <p14:tracePt t="7546" x="6070600" y="2289175"/>
          <p14:tracePt t="7552" x="6121400" y="2230438"/>
          <p14:tracePt t="7553" x="6121400" y="2206625"/>
          <p14:tracePt t="7562" x="6170613" y="2181225"/>
          <p14:tracePt t="7562" x="6196013" y="2155825"/>
          <p14:tracePt t="7569" x="6219825" y="2106613"/>
          <p14:tracePt t="7579" x="6253163" y="2055813"/>
          <p14:tracePt t="7579" x="6303963" y="2006600"/>
          <p14:tracePt t="7586" x="6303963" y="1949450"/>
          <p14:tracePt t="7586" x="6303963" y="1924050"/>
          <p14:tracePt t="7595" x="6303963" y="1898650"/>
          <p14:tracePt t="7595" x="6303963" y="1874838"/>
          <p14:tracePt t="7603" x="6303963" y="1849438"/>
          <p14:tracePt t="7612" x="6219825" y="1774825"/>
          <p14:tracePt t="7619" x="6196013" y="1774825"/>
          <p14:tracePt t="7628" x="6170613" y="1725613"/>
          <p14:tracePt t="7628" x="6121400" y="1725613"/>
          <p14:tracePt t="7646" x="5972175" y="1692275"/>
          <p14:tracePt t="7652" x="5938838" y="1692275"/>
          <p14:tracePt t="7661" x="5913438" y="1692275"/>
          <p14:tracePt t="7662" x="5888038" y="1692275"/>
          <p14:tracePt t="7662" x="5838825" y="1692275"/>
          <p14:tracePt t="7669" x="5813425" y="1692275"/>
          <p14:tracePt t="7679" x="5789613" y="1725613"/>
          <p14:tracePt t="7686" x="5764213" y="1725613"/>
          <p14:tracePt t="7712" x="5789613" y="1725613"/>
          <p14:tracePt t="7719" x="5813425" y="1725613"/>
          <p14:tracePt t="7728" x="5813425" y="1749425"/>
          <p14:tracePt t="7736" x="5813425" y="1774825"/>
          <p14:tracePt t="7746" x="5838825" y="1749425"/>
          <p14:tracePt t="7752" x="5813425" y="1774825"/>
          <p14:tracePt t="7762" x="5789613" y="1774825"/>
          <p14:tracePt t="8798" x="2687638" y="2827338"/>
          <p14:tracePt t="8826" x="2711450" y="2803525"/>
          <p14:tracePt t="8836" x="2711450" y="2778125"/>
          <p14:tracePt t="8845" x="2711450" y="2744788"/>
          <p14:tracePt t="8852" x="2687638" y="2744788"/>
          <p14:tracePt t="8854" x="2687638" y="2719388"/>
          <p14:tracePt t="8862" x="2687638" y="2695575"/>
          <p14:tracePt t="8868" x="2687638" y="2670175"/>
          <p14:tracePt t="8895" x="2662238" y="2670175"/>
          <p14:tracePt t="8902" x="2662238" y="2695575"/>
          <p14:tracePt t="8911" x="2636838" y="2744788"/>
          <p14:tracePt t="8914" x="2613025" y="2744788"/>
          <p14:tracePt t="8929" x="2562225" y="2827338"/>
          <p14:tracePt t="8935" x="2562225" y="2852738"/>
          <p14:tracePt t="8945" x="2513013" y="2878138"/>
          <p14:tracePt t="8954" x="2487613" y="2901950"/>
          <p14:tracePt t="8962" x="2487613" y="2927350"/>
          <p14:tracePt t="8987" x="2487613" y="2901950"/>
          <p14:tracePt t="8993" x="2513013" y="2878138"/>
          <p14:tracePt t="8997" x="2538413" y="2852738"/>
          <p14:tracePt t="9002" x="2562225" y="2852738"/>
          <p14:tracePt t="9011" x="2562225" y="2827338"/>
          <p14:tracePt t="9012" x="2587625" y="2778125"/>
          <p14:tracePt t="9012" x="2613025" y="2744788"/>
          <p14:tracePt t="9018" x="2636838" y="2695575"/>
          <p14:tracePt t="9029" x="2662238" y="2644775"/>
          <p14:tracePt t="9035" x="2687638" y="2620963"/>
          <p14:tracePt t="9045" x="2711450" y="2595563"/>
          <p14:tracePt t="9054" x="2711450" y="2620963"/>
          <p14:tracePt t="9062" x="2711450" y="2670175"/>
          <p14:tracePt t="9068" x="2687638" y="2695575"/>
          <p14:tracePt t="9078" x="2662238" y="2803525"/>
          <p14:tracePt t="9085" x="2662238" y="2852738"/>
          <p14:tracePt t="9096" x="2636838" y="2852738"/>
          <p14:tracePt t="9097" x="2636838" y="2878138"/>
          <p14:tracePt t="9098" x="2613025" y="2927350"/>
          <p14:tracePt t="9111" x="2587625" y="2952750"/>
          <p14:tracePt t="9113" x="2562225" y="2976563"/>
          <p14:tracePt t="9129" x="2562225" y="3027363"/>
          <p14:tracePt t="9143" x="2587625" y="3001963"/>
          <p14:tracePt t="9146" x="2613025" y="2976563"/>
          <p14:tracePt t="9152" x="2636838" y="2952750"/>
          <p14:tracePt t="9162" x="2736850" y="2852738"/>
          <p14:tracePt t="9168" x="2770188" y="2803525"/>
          <p14:tracePt t="9178" x="2870200" y="2670175"/>
          <p14:tracePt t="9186" x="2894013" y="2644775"/>
          <p14:tracePt t="9195" x="2919413" y="2644775"/>
          <p14:tracePt t="9196" x="2944813" y="2620963"/>
          <p14:tracePt t="9198" x="2944813" y="2595563"/>
          <p14:tracePt t="9211" x="2994025" y="2644775"/>
          <p14:tracePt t="9218" x="2994025" y="2670175"/>
          <p14:tracePt t="9229" x="2968625" y="2744788"/>
          <p14:tracePt t="9236" x="2944813" y="2778125"/>
          <p14:tracePt t="9245" x="2944813" y="2827338"/>
          <p14:tracePt t="9246" x="2944813" y="2852738"/>
          <p14:tracePt t="9262" x="2894013" y="2927350"/>
          <p14:tracePt t="9269" x="2870200" y="2927350"/>
          <p14:tracePt t="9278" x="2870200" y="2952750"/>
          <p14:tracePt t="9296" x="2894013" y="2952750"/>
          <p14:tracePt t="9302" x="2919413" y="2927350"/>
          <p14:tracePt t="9311" x="3019425" y="2852738"/>
          <p14:tracePt t="9318" x="3052763" y="2803525"/>
          <p14:tracePt t="9329" x="3151188" y="2670175"/>
          <p14:tracePt t="9335" x="3176588" y="2644775"/>
          <p14:tracePt t="9345" x="3251200" y="2570163"/>
          <p14:tracePt t="9345" x="3251200" y="2546350"/>
          <p14:tracePt t="9351" x="3276600" y="2546350"/>
          <p14:tracePt t="9362" x="3300413" y="2546350"/>
          <p14:tracePt t="9363" x="3325813" y="2546350"/>
          <p14:tracePt t="9368" x="3325813" y="2570163"/>
          <p14:tracePt t="9378" x="3300413" y="2644775"/>
          <p14:tracePt t="9380" x="3276600" y="2695575"/>
          <p14:tracePt t="9396" x="3201988" y="2901950"/>
          <p14:tracePt t="9402" x="3176588" y="2927350"/>
          <p14:tracePt t="9412" x="3151188" y="3001963"/>
          <p14:tracePt t="9413" x="3151188" y="3027363"/>
          <p14:tracePt t="9429" x="3127375" y="3084513"/>
          <p14:tracePt t="9459" x="3151188" y="3060700"/>
          <p14:tracePt t="9463" x="3151188" y="3027363"/>
          <p14:tracePt t="9468" x="3176588" y="3027363"/>
          <p14:tracePt t="9478" x="3225800" y="2976563"/>
          <p14:tracePt t="9480" x="3276600" y="2927350"/>
          <p14:tracePt t="9496" x="3433763" y="2744788"/>
          <p14:tracePt t="9502" x="3482975" y="2695575"/>
          <p14:tracePt t="9511" x="3608388" y="2595563"/>
          <p14:tracePt t="9518" x="3641725" y="2595563"/>
          <p14:tracePt t="9529" x="3665538" y="2595563"/>
          <p14:tracePt t="9530" x="3665538" y="2620963"/>
          <p14:tracePt t="9536" x="3665538" y="2644775"/>
          <p14:tracePt t="9545" x="3641725" y="2827338"/>
          <p14:tracePt t="9552" x="3608388" y="2878138"/>
          <p14:tracePt t="9562" x="3557588" y="2952750"/>
          <p14:tracePt t="9563" x="3508375" y="3027363"/>
          <p14:tracePt t="9568" x="3482975" y="3084513"/>
          <p14:tracePt t="9578" x="3433763" y="3135313"/>
          <p14:tracePt t="9580" x="3433763" y="3159125"/>
          <p14:tracePt t="9596" x="3408363" y="3184525"/>
          <p14:tracePt t="9611" x="3433763" y="3184525"/>
          <p14:tracePt t="9613" x="3433763" y="3159125"/>
          <p14:tracePt t="9621" x="3433763" y="3135313"/>
          <p14:tracePt t="9621" x="3459163" y="3135313"/>
          <p14:tracePt t="9629" x="3533775" y="3084513"/>
          <p14:tracePt t="9635" x="3557588" y="3060700"/>
          <p14:tracePt t="9645" x="3641725" y="2976563"/>
          <p14:tracePt t="9647" x="3665538" y="2952750"/>
          <p14:tracePt t="9662" x="3790950" y="2852738"/>
          <p14:tracePt t="9668" x="3814763" y="2827338"/>
          <p14:tracePt t="9678" x="3889375" y="2827338"/>
          <p14:tracePt t="9686" x="3889375" y="2852738"/>
          <p14:tracePt t="9696" x="3889375" y="2927350"/>
          <p14:tracePt t="9702" x="3889375" y="2952750"/>
          <p14:tracePt t="9711" x="3840163" y="3060700"/>
          <p14:tracePt t="9713" x="3840163" y="3109913"/>
          <p14:tracePt t="9729" x="3814763" y="3233738"/>
          <p14:tracePt t="9735" x="3814763" y="3259138"/>
          <p14:tracePt t="9753" x="3814763" y="3233738"/>
          <p14:tracePt t="9762" x="3840163" y="3184525"/>
          <p14:tracePt t="9763" x="3840163" y="3159125"/>
          <p14:tracePt t="9769" x="3889375" y="3109913"/>
          <p14:tracePt t="9778" x="3997325" y="2976563"/>
          <p14:tracePt t="9785" x="4022725" y="2927350"/>
          <p14:tracePt t="9796" x="4122738" y="2852738"/>
          <p14:tracePt t="9802" x="4171950" y="2827338"/>
          <p14:tracePt t="9811" x="4197350" y="2827338"/>
          <p14:tracePt t="9812" x="4229100" y="2827338"/>
          <p14:tracePt t="9819" x="4254500" y="2827338"/>
          <p14:tracePt t="9829" x="4254500" y="2878138"/>
          <p14:tracePt t="9835" x="4254500" y="2927350"/>
          <p14:tracePt t="9845" x="4254500" y="2952750"/>
          <p14:tracePt t="9845" x="4254500" y="2976563"/>
          <p14:tracePt t="9847" x="4229100" y="3027363"/>
          <p14:tracePt t="9862" x="4197350" y="3159125"/>
          <p14:tracePt t="9869" x="4197350" y="3184525"/>
          <p14:tracePt t="9878" x="4197350" y="3209925"/>
          <p14:tracePt t="9902" x="4197350" y="3184525"/>
          <p14:tracePt t="9911" x="4254500" y="3159125"/>
          <p14:tracePt t="9913" x="4279900" y="3135313"/>
          <p14:tracePt t="9929" x="4403725" y="3027363"/>
          <p14:tracePt t="9937" x="4454525" y="3001963"/>
          <p14:tracePt t="9945" x="4511675" y="2976563"/>
          <p14:tracePt t="9952" x="4560888" y="2952750"/>
          <p14:tracePt t="9962" x="4611688" y="2952750"/>
          <p14:tracePt t="9963" x="4635500" y="2952750"/>
          <p14:tracePt t="9968" x="4660900" y="2952750"/>
          <p14:tracePt t="9978" x="4686300" y="2952750"/>
          <p14:tracePt t="9980" x="4686300" y="2976563"/>
          <p14:tracePt t="9995" x="4711700" y="3001963"/>
          <p14:tracePt t="9996" x="4711700" y="3027363"/>
          <p14:tracePt t="10011" x="4735513" y="3027363"/>
          <p14:tracePt t="10013" x="4760913" y="3027363"/>
          <p14:tracePt t="10020" x="4794250" y="3027363"/>
          <p14:tracePt t="10030" x="4843463" y="3001963"/>
          <p14:tracePt t="10035" x="4868863" y="2976563"/>
          <p14:tracePt t="10045" x="4918075" y="2952750"/>
          <p14:tracePt t="10047" x="4943475" y="2952750"/>
          <p14:tracePt t="10063" x="4967288" y="2952750"/>
          <p14:tracePt t="10063" x="4992688" y="2901950"/>
          <p14:tracePt t="10071" x="5018088" y="28527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3738142" y="3761527"/>
            <a:ext cx="603849" cy="132764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143250" y="4907025"/>
            <a:ext cx="179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sum(5)=5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D1A87DA-B339-0A1F-E471-E63AED82A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909">
        <p159:morph option="byWord"/>
      </p:transition>
    </mc:Choice>
    <mc:Fallback xmlns="">
      <p:transition advTm="13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149614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18238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341153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73139"/>
              </p:ext>
            </p:extLst>
          </p:nvPr>
        </p:nvGraphicFramePr>
        <p:xfrm>
          <a:off x="2434872" y="308382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00800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highlight>
                            <a:srgbClr val="800080"/>
                          </a:highlight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/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Cumulative sum between index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𝒊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ea typeface="Roboto" panose="02000000000000000000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G" sz="2000" b="1" i="1" u="sng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  <m:r>
                      <a:rPr lang="en-SG" sz="2000" b="1" i="1" u="sng" smtClean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𝒋</m:t>
                    </m:r>
                  </m:oMath>
                </a14:m>
                <a:r>
                  <a:rPr lang="en-SG" sz="2000" b="1" u="sng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:</a:t>
                </a:r>
              </a:p>
              <a:p>
                <a:pPr algn="ctr"/>
                <a:endParaRPr lang="en-SG" sz="2000" b="1" u="sng" dirty="0">
                  <a:solidFill>
                    <a:schemeClr val="bg1"/>
                  </a:solidFill>
                  <a:latin typeface="Consolas" panose="020B0609020204030204" pitchFamily="49" charset="0"/>
                  <a:ea typeface="Roboto" panose="02000000000000000000" pitchFamily="2" charset="0"/>
                </a:endParaRPr>
              </a:p>
              <a:p>
                <a:pPr algn="ctr"/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80008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j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] –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prefix_sum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[</a:t>
                </a:r>
                <a:r>
                  <a:rPr lang="en-SG" sz="1600" dirty="0">
                    <a:solidFill>
                      <a:schemeClr val="bg1"/>
                    </a:solidFill>
                    <a:highlight>
                      <a:srgbClr val="008000"/>
                    </a:highlight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-1]</a:t>
                </a:r>
              </a:p>
              <a:p>
                <a:pPr algn="ctr"/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(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&gt;= 0, j &lt; n , </a:t>
                </a:r>
                <a:r>
                  <a:rPr lang="en-SG" sz="1600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i</a:t>
                </a:r>
                <a:r>
                  <a:rPr lang="en-SG" sz="1600" dirty="0">
                    <a:solidFill>
                      <a:schemeClr val="bg1"/>
                    </a:solidFill>
                    <a:latin typeface="Consolas" panose="020B0609020204030204" pitchFamily="49" charset="0"/>
                    <a:ea typeface="Roboto" panose="02000000000000000000" pitchFamily="2" charset="0"/>
                  </a:rPr>
                  <a:t> &lt; j)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9DF39-C527-B5F9-9A10-74DF78BD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5" y="198343"/>
                <a:ext cx="5182829" cy="1200329"/>
              </a:xfrm>
              <a:prstGeom prst="rect">
                <a:avLst/>
              </a:prstGeom>
              <a:blipFill>
                <a:blip r:embed="rId5"/>
                <a:stretch>
                  <a:fillRect l="-824" t="-3061" r="-588" b="-56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9CC7838-38DA-6FF3-326D-FF9A12B9528A}"/>
              </a:ext>
            </a:extLst>
          </p:cNvPr>
          <p:cNvSpPr txBox="1"/>
          <p:nvPr/>
        </p:nvSpPr>
        <p:spPr>
          <a:xfrm>
            <a:off x="5186313" y="2259942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1C5E33-F9A3-922B-0E47-39C02510A2E9}"/>
              </a:ext>
            </a:extLst>
          </p:cNvPr>
          <p:cNvSpPr txBox="1"/>
          <p:nvPr/>
        </p:nvSpPr>
        <p:spPr>
          <a:xfrm>
            <a:off x="8753230" y="2250417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E77707A-0483-718E-2F55-DA7AE575B636}"/>
              </a:ext>
            </a:extLst>
          </p:cNvPr>
          <p:cNvSpPr/>
          <p:nvPr/>
        </p:nvSpPr>
        <p:spPr>
          <a:xfrm rot="5400000">
            <a:off x="5668943" y="-515709"/>
            <a:ext cx="302099" cy="6770242"/>
          </a:xfrm>
          <a:prstGeom prst="rightBrace">
            <a:avLst>
              <a:gd name="adj1" fmla="val 8333"/>
              <a:gd name="adj2" fmla="val 10019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DA672-A4E5-CF4E-A9F0-7E58B0FF1D01}"/>
              </a:ext>
            </a:extLst>
          </p:cNvPr>
          <p:cNvSpPr/>
          <p:nvPr/>
        </p:nvSpPr>
        <p:spPr>
          <a:xfrm>
            <a:off x="2384258" y="2718360"/>
            <a:ext cx="276571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8890-F44E-D812-6473-146E3C3BB703}"/>
              </a:ext>
            </a:extLst>
          </p:cNvPr>
          <p:cNvSpPr txBox="1"/>
          <p:nvPr/>
        </p:nvSpPr>
        <p:spPr>
          <a:xfrm>
            <a:off x="2848887" y="5272994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 from index 2 to 4 =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[4] - 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[2-1]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4870A-3E8E-A717-2066-7A0FFDB7E431}"/>
              </a:ext>
            </a:extLst>
          </p:cNvPr>
          <p:cNvSpPr/>
          <p:nvPr/>
        </p:nvSpPr>
        <p:spPr>
          <a:xfrm>
            <a:off x="553198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1A2472-1379-C7F1-F067-7C5042CACC0C}"/>
              </a:ext>
            </a:extLst>
          </p:cNvPr>
          <p:cNvSpPr/>
          <p:nvPr/>
        </p:nvSpPr>
        <p:spPr>
          <a:xfrm>
            <a:off x="689223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86719D-5D7E-1B13-A01B-110648DA54FC}"/>
              </a:ext>
            </a:extLst>
          </p:cNvPr>
          <p:cNvSpPr/>
          <p:nvPr/>
        </p:nvSpPr>
        <p:spPr>
          <a:xfrm>
            <a:off x="8252487" y="1789239"/>
            <a:ext cx="580569" cy="585356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8B7CD43-6B95-06D1-EAB4-6139BF54707D}"/>
              </a:ext>
            </a:extLst>
          </p:cNvPr>
          <p:cNvSpPr/>
          <p:nvPr/>
        </p:nvSpPr>
        <p:spPr>
          <a:xfrm>
            <a:off x="2576826" y="1612164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42B6050-6364-93E9-4729-79A2FB00D4ED}"/>
              </a:ext>
            </a:extLst>
          </p:cNvPr>
          <p:cNvSpPr/>
          <p:nvPr/>
        </p:nvSpPr>
        <p:spPr>
          <a:xfrm>
            <a:off x="3939792" y="1612164"/>
            <a:ext cx="1071277" cy="922254"/>
          </a:xfrm>
          <a:prstGeom prst="mathMultiply">
            <a:avLst>
              <a:gd name="adj1" fmla="val 32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9D4BDCC-567F-7334-EC7D-347687CFF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632">
        <p159:morph option="byWord"/>
      </p:transition>
    </mc:Choice>
    <mc:Fallback xmlns="">
      <p:transition advTm="9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644868"/>
              </p:ext>
            </p:extLst>
          </p:nvPr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3335856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0D89C54-6628-7B1D-6381-23E6161C5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677">
        <p159:morph option="byWord"/>
      </p:transition>
    </mc:Choice>
    <mc:Fallback xmlns="">
      <p:transition advTm="186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4690204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B9D918D-C4C7-0302-8A27-B5AA4D50B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8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8">
        <p159:morph option="byWord"/>
      </p:transition>
    </mc:Choice>
    <mc:Fallback xmlns="">
      <p:transition advTm="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6035922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A2CFBF4-5523-1D02-792A-B83180F5E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20">
        <p159:morph option="byWord"/>
      </p:transition>
    </mc:Choice>
    <mc:Fallback xmlns="">
      <p:transition advTm="1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7398889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20BBFF8-AB7A-B876-8F45-2457A5596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52">
        <p159:morph option="byWord"/>
      </p:transition>
    </mc:Choice>
    <mc:Fallback xmlns="">
      <p:transition advTm="1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874460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7A29E4-0D18-CA9C-5ACA-B6D6FB5A4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5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8">
        <p159:morph option="byWord"/>
      </p:transition>
    </mc:Choice>
    <mc:Fallback xmlns="">
      <p:transition advTm="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10090321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0DD8377-20E7-0336-49BC-E1F09EDFD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96">
        <p159:morph option="byWord"/>
      </p:transition>
    </mc:Choice>
    <mc:Fallback xmlns="">
      <p:transition advTm="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83309"/>
              </p:ext>
            </p:extLst>
          </p:nvPr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10090321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2495194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0A25C26-8326-07B0-0EBA-926EDF73C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128">
        <p159:morph option="byWord"/>
      </p:transition>
    </mc:Choice>
    <mc:Fallback xmlns="">
      <p:transition advTm="12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01982"/>
              </p:ext>
            </p:extLst>
          </p:nvPr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469881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3840912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7E66EF5-37F8-8F0A-964B-BCB3D9B90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7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8">
        <p159:morph option="byWord"/>
      </p:transition>
    </mc:Choice>
    <mc:Fallback xmlns="">
      <p:transition advTm="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58275"/>
              </p:ext>
            </p:extLst>
          </p:nvPr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469881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3840912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91D2BFB-BE8B-1B2F-889B-55A825105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6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69">
        <p159:morph option="byWord"/>
      </p:transition>
    </mc:Choice>
    <mc:Fallback xmlns="">
      <p:transition advTm="1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794074" y="361347"/>
            <a:ext cx="603849" cy="812800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2031997" y="4907025"/>
            <a:ext cx="812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sum(4,5,0,-2,-3,1)=5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2441EF3-1201-B387-8B18-A1363F9DF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677">
        <p159:morph option="byWord"/>
      </p:transition>
    </mc:Choice>
    <mc:Fallback xmlns="">
      <p:transition advTm="66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604453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3840912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64BFFF9-4850-62E0-A7DC-85C75E095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9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10">
        <p159:morph option="byWord"/>
      </p:transition>
    </mc:Choice>
    <mc:Fallback xmlns="">
      <p:transition advTm="2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2872"/>
              </p:ext>
            </p:extLst>
          </p:nvPr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604453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3840912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8B4D25B-80C4-DE30-B91D-056DB68A4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3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48">
        <p159:morph option="byWord"/>
      </p:transition>
    </mc:Choice>
    <mc:Fallback xmlns="">
      <p:transition advTm="1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434873" y="2169001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1058656" y="249670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ACCA9-5545-19E8-18F9-FEDEA1B47BBE}"/>
              </a:ext>
            </a:extLst>
          </p:cNvPr>
          <p:cNvSpPr txBox="1"/>
          <p:nvPr/>
        </p:nvSpPr>
        <p:spPr>
          <a:xfrm>
            <a:off x="551024" y="40843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EF1B11-5A20-6AB9-14A4-2416A0C89928}"/>
              </a:ext>
            </a:extLst>
          </p:cNvPr>
          <p:cNvGraphicFramePr>
            <a:graphicFrameLocks noGrp="1"/>
          </p:cNvGraphicFramePr>
          <p:nvPr/>
        </p:nvGraphicFramePr>
        <p:xfrm>
          <a:off x="2434872" y="3756684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845328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9737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993074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967271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1277522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71C8037-0B4D-0562-03DE-13D2FF04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BAACF-276E-128E-C985-34043097E08C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7EAB2-C140-1E20-0E90-92D3A4EDFC04}"/>
              </a:ext>
            </a:extLst>
          </p:cNvPr>
          <p:cNvSpPr txBox="1"/>
          <p:nvPr/>
        </p:nvSpPr>
        <p:spPr>
          <a:xfrm>
            <a:off x="7416133" y="2923276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D5C3D-2466-1182-3299-E1D74D221A31}"/>
              </a:ext>
            </a:extLst>
          </p:cNvPr>
          <p:cNvSpPr txBox="1"/>
          <p:nvPr/>
        </p:nvSpPr>
        <p:spPr>
          <a:xfrm>
            <a:off x="3840912" y="292327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EDFE429-01C3-F9B1-57F2-4D3760A10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32">
        <p159:morph option="byWord"/>
      </p:transition>
    </mc:Choice>
    <mc:Fallback xmlns="">
      <p:transition advTm="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0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DA938-71DE-A15F-D506-F6BDDA0107F6}"/>
              </a:ext>
            </a:extLst>
          </p:cNvPr>
          <p:cNvSpPr txBox="1"/>
          <p:nvPr/>
        </p:nvSpPr>
        <p:spPr>
          <a:xfrm>
            <a:off x="36719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928CA66-DAB8-0A62-F778-2932B5473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789">
        <p159:morph option="byWord"/>
      </p:transition>
    </mc:Choice>
    <mc:Fallback xmlns="">
      <p:transition advTm="12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80848"/>
              </p:ext>
            </p:extLst>
          </p:nvPr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020918"/>
              </p:ext>
            </p:extLst>
          </p:nvPr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21043"/>
              </p:ext>
            </p:extLst>
          </p:nvPr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85790"/>
              </p:ext>
            </p:extLst>
          </p:nvPr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51983"/>
              </p:ext>
            </p:extLst>
          </p:nvPr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499899"/>
              </p:ext>
            </p:extLst>
          </p:nvPr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90575"/>
              </p:ext>
            </p:extLst>
          </p:nvPr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EE549-73AC-34E5-1C5E-4D5FE5B3F11E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endParaRPr lang="en-SG" sz="2800" b="1" u="sng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669ED63-7362-7377-A4F3-370906885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2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408">
        <p159:morph option="byWord"/>
      </p:transition>
    </mc:Choice>
    <mc:Fallback xmlns="">
      <p:transition advTm="9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36588"/>
              </p:ext>
            </p:extLst>
          </p:nvPr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6995"/>
              </p:ext>
            </p:extLst>
          </p:nvPr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53183"/>
              </p:ext>
            </p:extLst>
          </p:nvPr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16122"/>
              </p:ext>
            </p:extLst>
          </p:nvPr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730210"/>
              </p:ext>
            </p:extLst>
          </p:nvPr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64289"/>
              </p:ext>
            </p:extLst>
          </p:nvPr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87500"/>
              </p:ext>
            </p:extLst>
          </p:nvPr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0C1F2D-F647-B516-A20C-6C3ABB933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0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978">
        <p159:morph option="byWord"/>
      </p:transition>
    </mc:Choice>
    <mc:Fallback xmlns="">
      <p:transition advTm="79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D2E6-5B9D-38ED-60DD-77D6C236D5D5}"/>
              </a:ext>
            </a:extLst>
          </p:cNvPr>
          <p:cNvSpPr txBox="1"/>
          <p:nvPr/>
        </p:nvSpPr>
        <p:spPr>
          <a:xfrm>
            <a:off x="4291933" y="63336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D40C-84B4-6832-91B2-9D64FBDB5B9E}"/>
              </a:ext>
            </a:extLst>
          </p:cNvPr>
          <p:cNvSpPr txBox="1"/>
          <p:nvPr/>
        </p:nvSpPr>
        <p:spPr>
          <a:xfrm>
            <a:off x="9709092" y="1556541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498F-D6CE-FD24-260F-7CC786A60B4C}"/>
              </a:ext>
            </a:extLst>
          </p:cNvPr>
          <p:cNvSpPr txBox="1"/>
          <p:nvPr/>
        </p:nvSpPr>
        <p:spPr>
          <a:xfrm>
            <a:off x="5641917" y="2476798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15033-CAC1-5BF0-D689-8D92A29899F3}"/>
              </a:ext>
            </a:extLst>
          </p:cNvPr>
          <p:cNvSpPr txBox="1"/>
          <p:nvPr/>
        </p:nvSpPr>
        <p:spPr>
          <a:xfrm>
            <a:off x="8356542" y="3404834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1A11C-6619-23F4-D54C-5470D98BEFB3}"/>
              </a:ext>
            </a:extLst>
          </p:cNvPr>
          <p:cNvSpPr txBox="1"/>
          <p:nvPr/>
        </p:nvSpPr>
        <p:spPr>
          <a:xfrm>
            <a:off x="5641917" y="430214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34171-998A-FE47-634F-99797A4ADF2C}"/>
              </a:ext>
            </a:extLst>
          </p:cNvPr>
          <p:cNvSpPr txBox="1"/>
          <p:nvPr/>
        </p:nvSpPr>
        <p:spPr>
          <a:xfrm>
            <a:off x="8353368" y="5222339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8DB0E-28E6-952B-DC08-370D97733ECA}"/>
              </a:ext>
            </a:extLst>
          </p:cNvPr>
          <p:cNvSpPr txBox="1"/>
          <p:nvPr/>
        </p:nvSpPr>
        <p:spPr>
          <a:xfrm>
            <a:off x="8353368" y="6143238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518D73B-312B-BF05-540A-CCC05B0B4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45">
        <p159:morph option="byWord"/>
      </p:transition>
    </mc:Choice>
    <mc:Fallback xmlns="">
      <p:transition advTm="50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D2E6-5B9D-38ED-60DD-77D6C236D5D5}"/>
              </a:ext>
            </a:extLst>
          </p:cNvPr>
          <p:cNvSpPr txBox="1"/>
          <p:nvPr/>
        </p:nvSpPr>
        <p:spPr>
          <a:xfrm>
            <a:off x="4291933" y="63336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D40C-84B4-6832-91B2-9D64FBDB5B9E}"/>
              </a:ext>
            </a:extLst>
          </p:cNvPr>
          <p:cNvSpPr txBox="1"/>
          <p:nvPr/>
        </p:nvSpPr>
        <p:spPr>
          <a:xfrm>
            <a:off x="9709092" y="1556541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498F-D6CE-FD24-260F-7CC786A60B4C}"/>
              </a:ext>
            </a:extLst>
          </p:cNvPr>
          <p:cNvSpPr txBox="1"/>
          <p:nvPr/>
        </p:nvSpPr>
        <p:spPr>
          <a:xfrm>
            <a:off x="5641917" y="2476798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15033-CAC1-5BF0-D689-8D92A29899F3}"/>
              </a:ext>
            </a:extLst>
          </p:cNvPr>
          <p:cNvSpPr txBox="1"/>
          <p:nvPr/>
        </p:nvSpPr>
        <p:spPr>
          <a:xfrm>
            <a:off x="8356542" y="3404834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1A11C-6619-23F4-D54C-5470D98BEFB3}"/>
              </a:ext>
            </a:extLst>
          </p:cNvPr>
          <p:cNvSpPr txBox="1"/>
          <p:nvPr/>
        </p:nvSpPr>
        <p:spPr>
          <a:xfrm>
            <a:off x="5641917" y="430214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34171-998A-FE47-634F-99797A4ADF2C}"/>
              </a:ext>
            </a:extLst>
          </p:cNvPr>
          <p:cNvSpPr txBox="1"/>
          <p:nvPr/>
        </p:nvSpPr>
        <p:spPr>
          <a:xfrm>
            <a:off x="8353368" y="5222339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8DB0E-28E6-952B-DC08-370D97733ECA}"/>
              </a:ext>
            </a:extLst>
          </p:cNvPr>
          <p:cNvSpPr txBox="1"/>
          <p:nvPr/>
        </p:nvSpPr>
        <p:spPr>
          <a:xfrm>
            <a:off x="8353368" y="6143238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7810E-2005-7B1A-96E6-DA9ED2BFB74F}"/>
              </a:ext>
            </a:extLst>
          </p:cNvPr>
          <p:cNvSpPr txBox="1"/>
          <p:nvPr/>
        </p:nvSpPr>
        <p:spPr>
          <a:xfrm>
            <a:off x="3425245" y="6365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79E13-74FC-BE77-4B49-34A47E5CECF4}"/>
              </a:ext>
            </a:extLst>
          </p:cNvPr>
          <p:cNvSpPr txBox="1"/>
          <p:nvPr/>
        </p:nvSpPr>
        <p:spPr>
          <a:xfrm>
            <a:off x="2073274" y="1553770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3A5DE-D6C6-8FCD-DF68-4860E0D305F9}"/>
              </a:ext>
            </a:extLst>
          </p:cNvPr>
          <p:cNvSpPr txBox="1"/>
          <p:nvPr/>
        </p:nvSpPr>
        <p:spPr>
          <a:xfrm>
            <a:off x="3425245" y="246917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6ACAF-F6CE-8095-7697-F97C24F501D9}"/>
              </a:ext>
            </a:extLst>
          </p:cNvPr>
          <p:cNvSpPr txBox="1"/>
          <p:nvPr/>
        </p:nvSpPr>
        <p:spPr>
          <a:xfrm>
            <a:off x="3425245" y="339002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BBBDE-9149-BE90-66BF-9DF5A87300E2}"/>
              </a:ext>
            </a:extLst>
          </p:cNvPr>
          <p:cNvSpPr txBox="1"/>
          <p:nvPr/>
        </p:nvSpPr>
        <p:spPr>
          <a:xfrm>
            <a:off x="4782558" y="4304524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70C42-4F76-93A5-5874-D6D088B69728}"/>
              </a:ext>
            </a:extLst>
          </p:cNvPr>
          <p:cNvSpPr txBox="1"/>
          <p:nvPr/>
        </p:nvSpPr>
        <p:spPr>
          <a:xfrm>
            <a:off x="4784638" y="522606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76F87-1418-B441-A49F-C9DF1BA20D60}"/>
              </a:ext>
            </a:extLst>
          </p:cNvPr>
          <p:cNvSpPr txBox="1"/>
          <p:nvPr/>
        </p:nvSpPr>
        <p:spPr>
          <a:xfrm>
            <a:off x="6137188" y="61432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ADEB8AEC-3923-A642-974E-34855BFFF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90">
        <p159:morph option="byWord"/>
      </p:transition>
    </mc:Choice>
    <mc:Fallback xmlns="">
      <p:transition advTm="2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D2E6-5B9D-38ED-60DD-77D6C236D5D5}"/>
              </a:ext>
            </a:extLst>
          </p:cNvPr>
          <p:cNvSpPr txBox="1"/>
          <p:nvPr/>
        </p:nvSpPr>
        <p:spPr>
          <a:xfrm>
            <a:off x="4291933" y="63336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D40C-84B4-6832-91B2-9D64FBDB5B9E}"/>
              </a:ext>
            </a:extLst>
          </p:cNvPr>
          <p:cNvSpPr txBox="1"/>
          <p:nvPr/>
        </p:nvSpPr>
        <p:spPr>
          <a:xfrm>
            <a:off x="9709092" y="1556541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498F-D6CE-FD24-260F-7CC786A60B4C}"/>
              </a:ext>
            </a:extLst>
          </p:cNvPr>
          <p:cNvSpPr txBox="1"/>
          <p:nvPr/>
        </p:nvSpPr>
        <p:spPr>
          <a:xfrm>
            <a:off x="5641917" y="2476798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15033-CAC1-5BF0-D689-8D92A29899F3}"/>
              </a:ext>
            </a:extLst>
          </p:cNvPr>
          <p:cNvSpPr txBox="1"/>
          <p:nvPr/>
        </p:nvSpPr>
        <p:spPr>
          <a:xfrm>
            <a:off x="8356542" y="3404834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1A11C-6619-23F4-D54C-5470D98BEFB3}"/>
              </a:ext>
            </a:extLst>
          </p:cNvPr>
          <p:cNvSpPr txBox="1"/>
          <p:nvPr/>
        </p:nvSpPr>
        <p:spPr>
          <a:xfrm>
            <a:off x="5641917" y="430214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34171-998A-FE47-634F-99797A4ADF2C}"/>
              </a:ext>
            </a:extLst>
          </p:cNvPr>
          <p:cNvSpPr txBox="1"/>
          <p:nvPr/>
        </p:nvSpPr>
        <p:spPr>
          <a:xfrm>
            <a:off x="8353368" y="5222339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8DB0E-28E6-952B-DC08-370D97733ECA}"/>
              </a:ext>
            </a:extLst>
          </p:cNvPr>
          <p:cNvSpPr txBox="1"/>
          <p:nvPr/>
        </p:nvSpPr>
        <p:spPr>
          <a:xfrm>
            <a:off x="8353368" y="6143238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7810E-2005-7B1A-96E6-DA9ED2BFB74F}"/>
              </a:ext>
            </a:extLst>
          </p:cNvPr>
          <p:cNvSpPr txBox="1"/>
          <p:nvPr/>
        </p:nvSpPr>
        <p:spPr>
          <a:xfrm>
            <a:off x="3425245" y="6365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79E13-74FC-BE77-4B49-34A47E5CECF4}"/>
              </a:ext>
            </a:extLst>
          </p:cNvPr>
          <p:cNvSpPr txBox="1"/>
          <p:nvPr/>
        </p:nvSpPr>
        <p:spPr>
          <a:xfrm>
            <a:off x="2073274" y="1553770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3A5DE-D6C6-8FCD-DF68-4860E0D305F9}"/>
              </a:ext>
            </a:extLst>
          </p:cNvPr>
          <p:cNvSpPr txBox="1"/>
          <p:nvPr/>
        </p:nvSpPr>
        <p:spPr>
          <a:xfrm>
            <a:off x="3425245" y="246917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6ACAF-F6CE-8095-7697-F97C24F501D9}"/>
              </a:ext>
            </a:extLst>
          </p:cNvPr>
          <p:cNvSpPr txBox="1"/>
          <p:nvPr/>
        </p:nvSpPr>
        <p:spPr>
          <a:xfrm>
            <a:off x="3425245" y="339002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BBBDE-9149-BE90-66BF-9DF5A87300E2}"/>
              </a:ext>
            </a:extLst>
          </p:cNvPr>
          <p:cNvSpPr txBox="1"/>
          <p:nvPr/>
        </p:nvSpPr>
        <p:spPr>
          <a:xfrm>
            <a:off x="4782558" y="4304524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70C42-4F76-93A5-5874-D6D088B69728}"/>
              </a:ext>
            </a:extLst>
          </p:cNvPr>
          <p:cNvSpPr txBox="1"/>
          <p:nvPr/>
        </p:nvSpPr>
        <p:spPr>
          <a:xfrm>
            <a:off x="4784638" y="522606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76F87-1418-B441-A49F-C9DF1BA20D60}"/>
              </a:ext>
            </a:extLst>
          </p:cNvPr>
          <p:cNvSpPr txBox="1"/>
          <p:nvPr/>
        </p:nvSpPr>
        <p:spPr>
          <a:xfrm>
            <a:off x="6137188" y="61432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81D866-2402-44BB-BF73-2915CD7D0201}"/>
              </a:ext>
            </a:extLst>
          </p:cNvPr>
          <p:cNvSpPr/>
          <p:nvPr/>
        </p:nvSpPr>
        <p:spPr>
          <a:xfrm>
            <a:off x="2020094" y="1032663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9A69A-280E-7729-B44D-F1196DCF830A}"/>
              </a:ext>
            </a:extLst>
          </p:cNvPr>
          <p:cNvSpPr/>
          <p:nvPr/>
        </p:nvSpPr>
        <p:spPr>
          <a:xfrm>
            <a:off x="661987" y="1951678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98A2B-B55C-577C-63CA-6B560F1C9DAE}"/>
              </a:ext>
            </a:extLst>
          </p:cNvPr>
          <p:cNvSpPr/>
          <p:nvPr/>
        </p:nvSpPr>
        <p:spPr>
          <a:xfrm>
            <a:off x="2020094" y="2859902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7C3852-BA8F-7EAA-A97E-B8F674B6C2F2}"/>
              </a:ext>
            </a:extLst>
          </p:cNvPr>
          <p:cNvSpPr/>
          <p:nvPr/>
        </p:nvSpPr>
        <p:spPr>
          <a:xfrm>
            <a:off x="2020094" y="3785946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062CF3-6043-56DD-8745-6A5E7D474CCD}"/>
              </a:ext>
            </a:extLst>
          </p:cNvPr>
          <p:cNvSpPr/>
          <p:nvPr/>
        </p:nvSpPr>
        <p:spPr>
          <a:xfrm>
            <a:off x="3379813" y="4701866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02DF82-EFBA-8DAC-F715-A16581AD033D}"/>
              </a:ext>
            </a:extLst>
          </p:cNvPr>
          <p:cNvSpPr/>
          <p:nvPr/>
        </p:nvSpPr>
        <p:spPr>
          <a:xfrm>
            <a:off x="3379813" y="5615982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6D8A70-4546-45D8-D6EA-409BB00C3B14}"/>
              </a:ext>
            </a:extLst>
          </p:cNvPr>
          <p:cNvSpPr/>
          <p:nvPr/>
        </p:nvSpPr>
        <p:spPr>
          <a:xfrm>
            <a:off x="4724295" y="6533418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75503153-4EC3-05A5-F88F-8F5C7AB44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3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266">
        <p159:morph option="byWord"/>
      </p:transition>
    </mc:Choice>
    <mc:Fallback xmlns="">
      <p:transition advTm="82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D2E6-5B9D-38ED-60DD-77D6C236D5D5}"/>
              </a:ext>
            </a:extLst>
          </p:cNvPr>
          <p:cNvSpPr txBox="1"/>
          <p:nvPr/>
        </p:nvSpPr>
        <p:spPr>
          <a:xfrm>
            <a:off x="4291933" y="63336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D40C-84B4-6832-91B2-9D64FBDB5B9E}"/>
              </a:ext>
            </a:extLst>
          </p:cNvPr>
          <p:cNvSpPr txBox="1"/>
          <p:nvPr/>
        </p:nvSpPr>
        <p:spPr>
          <a:xfrm>
            <a:off x="9709092" y="1556541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498F-D6CE-FD24-260F-7CC786A60B4C}"/>
              </a:ext>
            </a:extLst>
          </p:cNvPr>
          <p:cNvSpPr txBox="1"/>
          <p:nvPr/>
        </p:nvSpPr>
        <p:spPr>
          <a:xfrm>
            <a:off x="5641917" y="2469178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15033-CAC1-5BF0-D689-8D92A29899F3}"/>
              </a:ext>
            </a:extLst>
          </p:cNvPr>
          <p:cNvSpPr txBox="1"/>
          <p:nvPr/>
        </p:nvSpPr>
        <p:spPr>
          <a:xfrm>
            <a:off x="8356542" y="3397214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1A11C-6619-23F4-D54C-5470D98BEFB3}"/>
              </a:ext>
            </a:extLst>
          </p:cNvPr>
          <p:cNvSpPr txBox="1"/>
          <p:nvPr/>
        </p:nvSpPr>
        <p:spPr>
          <a:xfrm>
            <a:off x="5641917" y="4302143"/>
            <a:ext cx="403284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34171-998A-FE47-634F-99797A4ADF2C}"/>
              </a:ext>
            </a:extLst>
          </p:cNvPr>
          <p:cNvSpPr txBox="1"/>
          <p:nvPr/>
        </p:nvSpPr>
        <p:spPr>
          <a:xfrm>
            <a:off x="8353368" y="5222339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8DB0E-28E6-952B-DC08-370D97733ECA}"/>
              </a:ext>
            </a:extLst>
          </p:cNvPr>
          <p:cNvSpPr txBox="1"/>
          <p:nvPr/>
        </p:nvSpPr>
        <p:spPr>
          <a:xfrm>
            <a:off x="8353368" y="6143238"/>
            <a:ext cx="406458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j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7810E-2005-7B1A-96E6-DA9ED2BFB74F}"/>
              </a:ext>
            </a:extLst>
          </p:cNvPr>
          <p:cNvSpPr txBox="1"/>
          <p:nvPr/>
        </p:nvSpPr>
        <p:spPr>
          <a:xfrm>
            <a:off x="3425245" y="6365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79E13-74FC-BE77-4B49-34A47E5CECF4}"/>
              </a:ext>
            </a:extLst>
          </p:cNvPr>
          <p:cNvSpPr txBox="1"/>
          <p:nvPr/>
        </p:nvSpPr>
        <p:spPr>
          <a:xfrm>
            <a:off x="2073274" y="1553770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3A5DE-D6C6-8FCD-DF68-4860E0D305F9}"/>
              </a:ext>
            </a:extLst>
          </p:cNvPr>
          <p:cNvSpPr txBox="1"/>
          <p:nvPr/>
        </p:nvSpPr>
        <p:spPr>
          <a:xfrm>
            <a:off x="3425245" y="246917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6ACAF-F6CE-8095-7697-F97C24F501D9}"/>
              </a:ext>
            </a:extLst>
          </p:cNvPr>
          <p:cNvSpPr txBox="1"/>
          <p:nvPr/>
        </p:nvSpPr>
        <p:spPr>
          <a:xfrm>
            <a:off x="3425245" y="339002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BBBDE-9149-BE90-66BF-9DF5A87300E2}"/>
              </a:ext>
            </a:extLst>
          </p:cNvPr>
          <p:cNvSpPr txBox="1"/>
          <p:nvPr/>
        </p:nvSpPr>
        <p:spPr>
          <a:xfrm>
            <a:off x="4782558" y="4304524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70C42-4F76-93A5-5874-D6D088B69728}"/>
              </a:ext>
            </a:extLst>
          </p:cNvPr>
          <p:cNvSpPr txBox="1"/>
          <p:nvPr/>
        </p:nvSpPr>
        <p:spPr>
          <a:xfrm>
            <a:off x="4784638" y="5226066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76F87-1418-B441-A49F-C9DF1BA20D60}"/>
              </a:ext>
            </a:extLst>
          </p:cNvPr>
          <p:cNvSpPr txBox="1"/>
          <p:nvPr/>
        </p:nvSpPr>
        <p:spPr>
          <a:xfrm>
            <a:off x="6137188" y="6143238"/>
            <a:ext cx="4032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1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81D866-2402-44BB-BF73-2915CD7D0201}"/>
              </a:ext>
            </a:extLst>
          </p:cNvPr>
          <p:cNvSpPr/>
          <p:nvPr/>
        </p:nvSpPr>
        <p:spPr>
          <a:xfrm>
            <a:off x="2020094" y="1032663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9A69A-280E-7729-B44D-F1196DCF830A}"/>
              </a:ext>
            </a:extLst>
          </p:cNvPr>
          <p:cNvSpPr/>
          <p:nvPr/>
        </p:nvSpPr>
        <p:spPr>
          <a:xfrm>
            <a:off x="661987" y="1951678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98A2B-B55C-577C-63CA-6B560F1C9DAE}"/>
              </a:ext>
            </a:extLst>
          </p:cNvPr>
          <p:cNvSpPr/>
          <p:nvPr/>
        </p:nvSpPr>
        <p:spPr>
          <a:xfrm>
            <a:off x="2020094" y="2859902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7C3852-BA8F-7EAA-A97E-B8F674B6C2F2}"/>
              </a:ext>
            </a:extLst>
          </p:cNvPr>
          <p:cNvSpPr/>
          <p:nvPr/>
        </p:nvSpPr>
        <p:spPr>
          <a:xfrm>
            <a:off x="2020094" y="3785946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062CF3-6043-56DD-8745-6A5E7D474CCD}"/>
              </a:ext>
            </a:extLst>
          </p:cNvPr>
          <p:cNvSpPr/>
          <p:nvPr/>
        </p:nvSpPr>
        <p:spPr>
          <a:xfrm>
            <a:off x="3379813" y="4701866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02DF82-EFBA-8DAC-F715-A16581AD033D}"/>
              </a:ext>
            </a:extLst>
          </p:cNvPr>
          <p:cNvSpPr/>
          <p:nvPr/>
        </p:nvSpPr>
        <p:spPr>
          <a:xfrm>
            <a:off x="3379813" y="5615982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6D8A70-4546-45D8-D6EA-409BB00C3B14}"/>
              </a:ext>
            </a:extLst>
          </p:cNvPr>
          <p:cNvSpPr/>
          <p:nvPr/>
        </p:nvSpPr>
        <p:spPr>
          <a:xfrm>
            <a:off x="4724295" y="6533418"/>
            <a:ext cx="1380331" cy="284126"/>
          </a:xfrm>
          <a:prstGeom prst="rect">
            <a:avLst/>
          </a:prstGeom>
          <a:solidFill>
            <a:srgbClr val="A20000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onsolas" panose="020B0609020204030204" pitchFamily="49" charset="0"/>
              </a:rPr>
              <a:t>i-1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5935B0F-2D8F-6C2F-497E-76ECAA888D86}"/>
              </a:ext>
            </a:extLst>
          </p:cNvPr>
          <p:cNvCxnSpPr>
            <a:stCxn id="27" idx="3"/>
            <a:endCxn id="3" idx="2"/>
          </p:cNvCxnSpPr>
          <p:nvPr/>
        </p:nvCxnSpPr>
        <p:spPr>
          <a:xfrm flipV="1">
            <a:off x="3400425" y="1002695"/>
            <a:ext cx="1093150" cy="172031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A62F0FC-3093-3284-45CD-04070B5B82B2}"/>
              </a:ext>
            </a:extLst>
          </p:cNvPr>
          <p:cNvCxnSpPr>
            <a:cxnSpLocks/>
            <a:stCxn id="29" idx="3"/>
            <a:endCxn id="6" idx="2"/>
          </p:cNvCxnSpPr>
          <p:nvPr/>
        </p:nvCxnSpPr>
        <p:spPr>
          <a:xfrm flipV="1">
            <a:off x="2042318" y="1925873"/>
            <a:ext cx="7868416" cy="167868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423EE3B-343B-4E9F-670C-4D1C67F37ACC}"/>
              </a:ext>
            </a:extLst>
          </p:cNvPr>
          <p:cNvCxnSpPr>
            <a:cxnSpLocks/>
            <a:stCxn id="30" idx="3"/>
            <a:endCxn id="8" idx="2"/>
          </p:cNvCxnSpPr>
          <p:nvPr/>
        </p:nvCxnSpPr>
        <p:spPr>
          <a:xfrm flipV="1">
            <a:off x="3400425" y="2838510"/>
            <a:ext cx="2443134" cy="163455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C39A0-532E-28AB-8D82-C7CE576E4A10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400425" y="3766546"/>
            <a:ext cx="5157759" cy="161463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BE6B591-7B1F-A5D8-6284-FAAA766A52B2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 flipV="1">
            <a:off x="4760144" y="4671475"/>
            <a:ext cx="1083415" cy="172454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FDB0B19-A03C-515C-E44E-613EF4B78A3D}"/>
              </a:ext>
            </a:extLst>
          </p:cNvPr>
          <p:cNvCxnSpPr>
            <a:cxnSpLocks/>
            <a:stCxn id="33" idx="3"/>
            <a:endCxn id="15" idx="2"/>
          </p:cNvCxnSpPr>
          <p:nvPr/>
        </p:nvCxnSpPr>
        <p:spPr>
          <a:xfrm flipV="1">
            <a:off x="4760144" y="5591671"/>
            <a:ext cx="3796453" cy="166374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B8DC316-F4DD-7F6D-E630-EE54D22379A8}"/>
              </a:ext>
            </a:extLst>
          </p:cNvPr>
          <p:cNvCxnSpPr>
            <a:cxnSpLocks/>
            <a:stCxn id="34" idx="3"/>
            <a:endCxn id="19" idx="2"/>
          </p:cNvCxnSpPr>
          <p:nvPr/>
        </p:nvCxnSpPr>
        <p:spPr>
          <a:xfrm flipV="1">
            <a:off x="6104626" y="6512570"/>
            <a:ext cx="2451971" cy="162911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0A3388A9-07DD-7CA3-25B7-D20A4D9BA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018">
        <p159:morph option="byWord"/>
      </p:transition>
    </mc:Choice>
    <mc:Fallback xmlns="">
      <p:transition advTm="7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5791144" y="1708523"/>
            <a:ext cx="603849" cy="5433647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3376245" y="4907025"/>
            <a:ext cx="5433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sum(5,0,-2,-3)=0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F7CF3DA-45DA-BA53-2B3B-3AA07D5DE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653">
        <p159:morph option="byWord"/>
      </p:transition>
    </mc:Choice>
    <mc:Fallback xmlns="">
      <p:transition advTm="13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76F703AA-DDAB-1BEA-2AEC-C832AA036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585882"/>
            <a:ext cx="422261" cy="422261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44BF754B-624B-8733-43A5-960BC2F3B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85882"/>
            <a:ext cx="422261" cy="422261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9CBDCE61-98B3-A536-610C-04CD2C68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59" y="1499500"/>
            <a:ext cx="422261" cy="422261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E5B6FEE8-1DA5-A1BD-8A7D-5EBD4871E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61" y="1499500"/>
            <a:ext cx="422261" cy="422261"/>
          </a:xfrm>
          <a:prstGeom prst="rect">
            <a:avLst/>
          </a:prstGeom>
        </p:spPr>
      </p:pic>
      <p:pic>
        <p:nvPicPr>
          <p:cNvPr id="43" name="Picture 42" descr="Text&#10;&#10;Description automatically generated">
            <a:extLst>
              <a:ext uri="{FF2B5EF4-FFF2-40B4-BE49-F238E27FC236}">
                <a16:creationId xmlns:a16="http://schemas.microsoft.com/office/drawing/2014/main" id="{9F8B2F47-470F-5071-F5F2-5B4701115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2425081"/>
            <a:ext cx="422261" cy="422261"/>
          </a:xfrm>
          <a:prstGeom prst="rect">
            <a:avLst/>
          </a:prstGeom>
        </p:spPr>
      </p:pic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1FA08C39-1771-7EDE-D145-3699F4AC7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2425081"/>
            <a:ext cx="422261" cy="422261"/>
          </a:xfrm>
          <a:prstGeom prst="rect">
            <a:avLst/>
          </a:prstGeom>
        </p:spPr>
      </p:pic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8B7F4517-F153-201A-44A2-EEE956ED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4251325"/>
            <a:ext cx="422261" cy="422261"/>
          </a:xfrm>
          <a:prstGeom prst="rect">
            <a:avLst/>
          </a:prstGeom>
        </p:spPr>
      </p:pic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D8250CFB-9E22-ACA0-E7E9-69311DB03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4251325"/>
            <a:ext cx="422261" cy="422261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E9FBF6DF-4589-4FE0-2B7D-373EE26B8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3333890"/>
            <a:ext cx="422261" cy="422261"/>
          </a:xfrm>
          <a:prstGeom prst="rect">
            <a:avLst/>
          </a:prstGeom>
        </p:spPr>
      </p:pic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08E66988-20E1-2AE8-A77D-F91D2F982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3333890"/>
            <a:ext cx="422261" cy="422261"/>
          </a:xfrm>
          <a:prstGeom prst="rect">
            <a:avLst/>
          </a:prstGeom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8CDF0D2-D0CC-5731-EA84-9BF5F1841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168761"/>
            <a:ext cx="422261" cy="422261"/>
          </a:xfrm>
          <a:prstGeom prst="rect">
            <a:avLst/>
          </a:prstGeom>
        </p:spPr>
      </p:pic>
      <p:pic>
        <p:nvPicPr>
          <p:cNvPr id="53" name="Picture 52" descr="Text&#10;&#10;Description automatically generated">
            <a:extLst>
              <a:ext uri="{FF2B5EF4-FFF2-40B4-BE49-F238E27FC236}">
                <a16:creationId xmlns:a16="http://schemas.microsoft.com/office/drawing/2014/main" id="{0D47E583-DE6B-261A-A9B0-286E9442A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5168761"/>
            <a:ext cx="422261" cy="422261"/>
          </a:xfrm>
          <a:prstGeom prst="rect">
            <a:avLst/>
          </a:prstGeom>
        </p:spPr>
      </p:pic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6128409"/>
            <a:ext cx="422261" cy="422261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6128409"/>
            <a:ext cx="422261" cy="42226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9D8977-6D10-F5A9-21DA-F1546DC55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933">
        <p159:morph option="byWord"/>
      </p:transition>
    </mc:Choice>
    <mc:Fallback xmlns="">
      <p:transition advTm="10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76306"/>
              </p:ext>
            </p:extLst>
          </p:nvPr>
        </p:nvGraphicFramePr>
        <p:xfrm>
          <a:off x="2031999" y="46741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BB2538-2B6F-59ED-599F-1B5AC9E7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706224"/>
              </p:ext>
            </p:extLst>
          </p:nvPr>
        </p:nvGraphicFramePr>
        <p:xfrm>
          <a:off x="2031999" y="1384854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41641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6769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1D343B-86D4-F50E-5BF7-4FC007F0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48509"/>
              </p:ext>
            </p:extLst>
          </p:nvPr>
        </p:nvGraphicFramePr>
        <p:xfrm>
          <a:off x="2031999" y="2301809"/>
          <a:ext cx="812800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446982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997B660B-A1D0-8318-2584-691E9387F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3574"/>
              </p:ext>
            </p:extLst>
          </p:nvPr>
        </p:nvGraphicFramePr>
        <p:xfrm>
          <a:off x="2031999" y="321876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02A02F4-85F2-AE9D-65CB-F8C0EF27B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91452"/>
              </p:ext>
            </p:extLst>
          </p:nvPr>
        </p:nvGraphicFramePr>
        <p:xfrm>
          <a:off x="2031999" y="413619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510B19A-96A9-9AE6-7B0C-26C332733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34865"/>
              </p:ext>
            </p:extLst>
          </p:nvPr>
        </p:nvGraphicFramePr>
        <p:xfrm>
          <a:off x="2031999" y="5053634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221335D-43CF-6B00-6E0C-1C53202E8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50"/>
              </p:ext>
            </p:extLst>
          </p:nvPr>
        </p:nvGraphicFramePr>
        <p:xfrm>
          <a:off x="2031999" y="5971070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76F703AA-DDAB-1BEA-2AEC-C832AA036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585882"/>
            <a:ext cx="422261" cy="422261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44BF754B-624B-8733-43A5-960BC2F3B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85882"/>
            <a:ext cx="422261" cy="422261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9CBDCE61-98B3-A536-610C-04CD2C68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59" y="1499500"/>
            <a:ext cx="422261" cy="422261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E5B6FEE8-1DA5-A1BD-8A7D-5EBD4871E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61" y="1499500"/>
            <a:ext cx="422261" cy="422261"/>
          </a:xfrm>
          <a:prstGeom prst="rect">
            <a:avLst/>
          </a:prstGeom>
        </p:spPr>
      </p:pic>
      <p:pic>
        <p:nvPicPr>
          <p:cNvPr id="43" name="Picture 42" descr="Text&#10;&#10;Description automatically generated">
            <a:extLst>
              <a:ext uri="{FF2B5EF4-FFF2-40B4-BE49-F238E27FC236}">
                <a16:creationId xmlns:a16="http://schemas.microsoft.com/office/drawing/2014/main" id="{9F8B2F47-470F-5071-F5F2-5B4701115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2425081"/>
            <a:ext cx="422261" cy="422261"/>
          </a:xfrm>
          <a:prstGeom prst="rect">
            <a:avLst/>
          </a:prstGeom>
        </p:spPr>
      </p:pic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1FA08C39-1771-7EDE-D145-3699F4AC7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2425081"/>
            <a:ext cx="422261" cy="422261"/>
          </a:xfrm>
          <a:prstGeom prst="rect">
            <a:avLst/>
          </a:prstGeom>
        </p:spPr>
      </p:pic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8B7F4517-F153-201A-44A2-EEE956ED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4251325"/>
            <a:ext cx="422261" cy="422261"/>
          </a:xfrm>
          <a:prstGeom prst="rect">
            <a:avLst/>
          </a:prstGeom>
        </p:spPr>
      </p:pic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D8250CFB-9E22-ACA0-E7E9-69311DB03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4251325"/>
            <a:ext cx="422261" cy="422261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E9FBF6DF-4589-4FE0-2B7D-373EE26B8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3333890"/>
            <a:ext cx="422261" cy="422261"/>
          </a:xfrm>
          <a:prstGeom prst="rect">
            <a:avLst/>
          </a:prstGeom>
        </p:spPr>
      </p:pic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08E66988-20E1-2AE8-A77D-F91D2F982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3333890"/>
            <a:ext cx="422261" cy="422261"/>
          </a:xfrm>
          <a:prstGeom prst="rect">
            <a:avLst/>
          </a:prstGeom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8CDF0D2-D0CC-5731-EA84-9BF5F1841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168761"/>
            <a:ext cx="422261" cy="422261"/>
          </a:xfrm>
          <a:prstGeom prst="rect">
            <a:avLst/>
          </a:prstGeom>
        </p:spPr>
      </p:pic>
      <p:pic>
        <p:nvPicPr>
          <p:cNvPr id="53" name="Picture 52" descr="Text&#10;&#10;Description automatically generated">
            <a:extLst>
              <a:ext uri="{FF2B5EF4-FFF2-40B4-BE49-F238E27FC236}">
                <a16:creationId xmlns:a16="http://schemas.microsoft.com/office/drawing/2014/main" id="{0D47E583-DE6B-261A-A9B0-286E9442A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5168761"/>
            <a:ext cx="422261" cy="422261"/>
          </a:xfrm>
          <a:prstGeom prst="rect">
            <a:avLst/>
          </a:prstGeom>
        </p:spPr>
      </p:pic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6128409"/>
            <a:ext cx="422261" cy="422261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6128409"/>
            <a:ext cx="422261" cy="4222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F5D8B2-06DF-16AB-FEFD-E18797491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60">
        <p159:morph option="byWord"/>
      </p:transition>
    </mc:Choice>
    <mc:Fallback xmlns="">
      <p:transition advTm="1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18147"/>
              </p:ext>
            </p:extLst>
          </p:nvPr>
        </p:nvGraphicFramePr>
        <p:xfrm>
          <a:off x="2031999" y="5982318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3F7E7A-6EBC-08CE-2FB7-B7296FFBE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402088"/>
              </p:ext>
            </p:extLst>
          </p:nvPr>
        </p:nvGraphicFramePr>
        <p:xfrm>
          <a:off x="2031999" y="484671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F0560-6A45-E9C8-CBCD-60C31247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4887"/>
              </p:ext>
            </p:extLst>
          </p:nvPr>
        </p:nvGraphicFramePr>
        <p:xfrm>
          <a:off x="681486" y="1389250"/>
          <a:ext cx="9478511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073">
                  <a:extLst>
                    <a:ext uri="{9D8B030D-6E8A-4147-A177-3AD203B41FA5}">
                      <a16:colId xmlns:a16="http://schemas.microsoft.com/office/drawing/2014/main" val="1634360225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073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588185-9E95-F5A4-B0E7-D57E2D97B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88576"/>
              </p:ext>
            </p:extLst>
          </p:nvPr>
        </p:nvGraphicFramePr>
        <p:xfrm>
          <a:off x="2031999" y="2293829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0591A-0814-AFF6-17A1-153A9C138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80345"/>
              </p:ext>
            </p:extLst>
          </p:nvPr>
        </p:nvGraphicFramePr>
        <p:xfrm>
          <a:off x="2031999" y="3198408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C3887F-A088-68AB-D551-679B98847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46077"/>
              </p:ext>
            </p:extLst>
          </p:nvPr>
        </p:nvGraphicFramePr>
        <p:xfrm>
          <a:off x="2031999" y="4102987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DA61C2-B2DC-4D1C-0E56-C8CF6168B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65387"/>
              </p:ext>
            </p:extLst>
          </p:nvPr>
        </p:nvGraphicFramePr>
        <p:xfrm>
          <a:off x="2031999" y="5007568"/>
          <a:ext cx="8128002" cy="5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93119-E003-F05E-A0C1-0BCA78F3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75" y="198343"/>
            <a:ext cx="680371" cy="6803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45EB-502C-D8EF-A7F4-C63BB89FD794}"/>
              </a:ext>
            </a:extLst>
          </p:cNvPr>
          <p:cNvSpPr txBox="1"/>
          <p:nvPr/>
        </p:nvSpPr>
        <p:spPr>
          <a:xfrm>
            <a:off x="11290894" y="338473"/>
            <a:ext cx="71045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ysClr val="windowText" lastClr="000000"/>
                </a:solidFill>
                <a:latin typeface="- apple sys"/>
                <a:ea typeface="Roboto" panose="02000000000000000000" pitchFamily="2" charset="0"/>
              </a:rPr>
              <a:t>HINT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315433" y="3167390"/>
            <a:ext cx="155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76F703AA-DDAB-1BEA-2AEC-C832AA036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585882"/>
            <a:ext cx="422261" cy="422261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44BF754B-624B-8733-43A5-960BC2F3B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85882"/>
            <a:ext cx="422261" cy="422261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9CBDCE61-98B3-A536-610C-04CD2C68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59" y="1499500"/>
            <a:ext cx="422261" cy="422261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E5B6FEE8-1DA5-A1BD-8A7D-5EBD4871E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61" y="1499500"/>
            <a:ext cx="422261" cy="422261"/>
          </a:xfrm>
          <a:prstGeom prst="rect">
            <a:avLst/>
          </a:prstGeom>
        </p:spPr>
      </p:pic>
      <p:pic>
        <p:nvPicPr>
          <p:cNvPr id="43" name="Picture 42" descr="Text&#10;&#10;Description automatically generated">
            <a:extLst>
              <a:ext uri="{FF2B5EF4-FFF2-40B4-BE49-F238E27FC236}">
                <a16:creationId xmlns:a16="http://schemas.microsoft.com/office/drawing/2014/main" id="{9F8B2F47-470F-5071-F5F2-5B4701115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2425081"/>
            <a:ext cx="422261" cy="422261"/>
          </a:xfrm>
          <a:prstGeom prst="rect">
            <a:avLst/>
          </a:prstGeom>
        </p:spPr>
      </p:pic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1FA08C39-1771-7EDE-D145-3699F4AC7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2425081"/>
            <a:ext cx="422261" cy="422261"/>
          </a:xfrm>
          <a:prstGeom prst="rect">
            <a:avLst/>
          </a:prstGeom>
        </p:spPr>
      </p:pic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8B7F4517-F153-201A-44A2-EEE956EDE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4251325"/>
            <a:ext cx="422261" cy="422261"/>
          </a:xfrm>
          <a:prstGeom prst="rect">
            <a:avLst/>
          </a:prstGeom>
        </p:spPr>
      </p:pic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D8250CFB-9E22-ACA0-E7E9-69311DB03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4251325"/>
            <a:ext cx="422261" cy="422261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E9FBF6DF-4589-4FE0-2B7D-373EE26B8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43" y="3333890"/>
            <a:ext cx="422261" cy="422261"/>
          </a:xfrm>
          <a:prstGeom prst="rect">
            <a:avLst/>
          </a:prstGeom>
        </p:spPr>
      </p:pic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08E66988-20E1-2AE8-A77D-F91D2F982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3333890"/>
            <a:ext cx="422261" cy="422261"/>
          </a:xfrm>
          <a:prstGeom prst="rect">
            <a:avLst/>
          </a:prstGeom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8CDF0D2-D0CC-5731-EA84-9BF5F1841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72" y="5168761"/>
            <a:ext cx="422261" cy="422261"/>
          </a:xfrm>
          <a:prstGeom prst="rect">
            <a:avLst/>
          </a:prstGeom>
        </p:spPr>
      </p:pic>
      <p:pic>
        <p:nvPicPr>
          <p:cNvPr id="53" name="Picture 52" descr="Text&#10;&#10;Description automatically generated">
            <a:extLst>
              <a:ext uri="{FF2B5EF4-FFF2-40B4-BE49-F238E27FC236}">
                <a16:creationId xmlns:a16="http://schemas.microsoft.com/office/drawing/2014/main" id="{0D47E583-DE6B-261A-A9B0-286E9442A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5168761"/>
            <a:ext cx="422261" cy="422261"/>
          </a:xfrm>
          <a:prstGeom prst="rect">
            <a:avLst/>
          </a:prstGeom>
        </p:spPr>
      </p:pic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9" y="6128409"/>
            <a:ext cx="422261" cy="422261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5" y="6128409"/>
            <a:ext cx="422261" cy="422261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98F77B0B-6CF6-E86D-57BD-5DF1A7BC8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154">
        <p159:morph option="byWord"/>
      </p:transition>
    </mc:Choice>
    <mc:Fallback xmlns="">
      <p:transition advTm="261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89" x="539750" y="4337050"/>
          <p14:tracePt t="4191" x="514350" y="4370388"/>
          <p14:tracePt t="4205" x="488950" y="4395788"/>
          <p14:tracePt t="4206" x="465138" y="4419600"/>
          <p14:tracePt t="4219" x="439738" y="4445000"/>
          <p14:tracePt t="4220" x="406400" y="4445000"/>
          <p14:tracePt t="4221" x="381000" y="4445000"/>
          <p14:tracePt t="4236" x="357188" y="4445000"/>
          <p14:tracePt t="4242" x="357188" y="4470400"/>
          <p14:tracePt t="4249" x="357188" y="4494213"/>
          <p14:tracePt t="4255" x="381000" y="4519613"/>
          <p14:tracePt t="4264" x="406400" y="4568825"/>
          <p14:tracePt t="4269" x="439738" y="4594225"/>
          <p14:tracePt t="4282" x="514350" y="4627563"/>
          <p14:tracePt t="4284" x="563563" y="4627563"/>
          <p14:tracePt t="4297" x="746125" y="4627563"/>
          <p14:tracePt t="4300" x="796925" y="4627563"/>
          <p14:tracePt t="4315" x="1054100" y="4519613"/>
          <p14:tracePt t="4320" x="1128713" y="4494213"/>
          <p14:tracePt t="4330" x="1227138" y="4445000"/>
          <p14:tracePt t="4331" x="1335088" y="4395788"/>
          <p14:tracePt t="4331" x="1409700" y="4337050"/>
          <p14:tracePt t="4335" x="1509713" y="4287838"/>
          <p14:tracePt t="4349" x="1741488" y="4138613"/>
          <p14:tracePt t="4351" x="1816100" y="4079875"/>
          <p14:tracePt t="4364" x="2024063" y="3930650"/>
          <p14:tracePt t="4369" x="2073275" y="3905250"/>
          <p14:tracePt t="4381" x="2181225" y="3773488"/>
          <p14:tracePt t="4386" x="2181225" y="3722688"/>
          <p14:tracePt t="4397" x="2206625" y="3624263"/>
          <p14:tracePt t="4403" x="2206625" y="3573463"/>
          <p14:tracePt t="4403" x="2181225" y="3541713"/>
          <p14:tracePt t="4415" x="2122488" y="3467100"/>
          <p14:tracePt t="4420" x="2098675" y="3441700"/>
          <p14:tracePt t="4430" x="1949450" y="3341688"/>
          <p14:tracePt t="4436" x="1898650" y="3316288"/>
          <p14:tracePt t="4448" x="1816100" y="3316288"/>
          <p14:tracePt t="4448" x="1716088" y="3259138"/>
          <p14:tracePt t="4451" x="1641475" y="3259138"/>
          <p14:tracePt t="4464" x="1409700" y="3233738"/>
          <p14:tracePt t="4468" x="1335088" y="3233738"/>
          <p14:tracePt t="4481" x="1128713" y="3259138"/>
          <p14:tracePt t="4485" x="1028700" y="3284538"/>
          <p14:tracePt t="4497" x="771525" y="3367088"/>
          <p14:tracePt t="4504" x="712788" y="3390900"/>
          <p14:tracePt t="4515" x="614363" y="3441700"/>
          <p14:tracePt t="4515" x="488950" y="3516313"/>
          <p14:tracePt t="4520" x="439738" y="3541713"/>
          <p14:tracePt t="4520" x="357188" y="3573463"/>
          <p14:tracePt t="4530" x="257175" y="3648075"/>
          <p14:tracePt t="4535" x="207963" y="3722688"/>
          <p14:tracePt t="4548" x="157163" y="3748088"/>
          <p14:tracePt t="4548" x="74613" y="3856038"/>
          <p14:tracePt t="4552" x="49213" y="3905250"/>
          <p14:tracePt t="4564" x="0" y="4054475"/>
          <p14:tracePt t="4568" x="0" y="4113213"/>
          <p14:tracePt t="4581" x="0" y="4187825"/>
          <p14:tracePt t="4583" x="0" y="4213225"/>
          <p14:tracePt t="4597" x="100013" y="4311650"/>
          <p14:tracePt t="4598" x="182563" y="4337050"/>
          <p14:tracePt t="4615" x="465138" y="4445000"/>
          <p14:tracePt t="4617" x="514350" y="4470400"/>
          <p14:tracePt t="4631" x="746125" y="4519613"/>
          <p14:tracePt t="4637" x="846138" y="4519613"/>
          <p14:tracePt t="4637" x="895350" y="4519613"/>
          <p14:tracePt t="4648" x="1028700" y="4494213"/>
          <p14:tracePt t="4651" x="1103313" y="4494213"/>
          <p14:tracePt t="4664" x="1277938" y="4419600"/>
          <p14:tracePt t="4667" x="1335088" y="4419600"/>
          <p14:tracePt t="4681" x="1484313" y="4337050"/>
          <p14:tracePt t="4686" x="1535113" y="4311650"/>
          <p14:tracePt t="4697" x="1641475" y="4237038"/>
          <p14:tracePt t="4702" x="1666875" y="4213225"/>
          <p14:tracePt t="4715" x="1716088" y="4113213"/>
          <p14:tracePt t="4719" x="1741488" y="4079875"/>
          <p14:tracePt t="4730" x="1766888" y="3956050"/>
          <p14:tracePt t="4736" x="1766888" y="3905250"/>
          <p14:tracePt t="4748" x="1766888" y="3881438"/>
          <p14:tracePt t="4748" x="1741488" y="3797300"/>
          <p14:tracePt t="4751" x="1716088" y="3722688"/>
          <p14:tracePt t="4764" x="1666875" y="3648075"/>
          <p14:tracePt t="4764" x="1641475" y="3624263"/>
          <p14:tracePt t="4768" x="1617663" y="3598863"/>
          <p14:tracePt t="4781" x="1509713" y="3516313"/>
          <p14:tracePt t="4786" x="1435100" y="3516313"/>
          <p14:tracePt t="4797" x="1277938" y="3467100"/>
          <p14:tracePt t="4803" x="1227138" y="3467100"/>
          <p14:tracePt t="4804" x="1177925" y="3467100"/>
          <p14:tracePt t="4815" x="1077913" y="3467100"/>
          <p14:tracePt t="4819" x="1028700" y="3467100"/>
          <p14:tracePt t="4830" x="846138" y="3516313"/>
          <p14:tracePt t="4834" x="820738" y="3516313"/>
          <p14:tracePt t="4848" x="638175" y="3573463"/>
          <p14:tracePt t="4852" x="614363" y="3624263"/>
          <p14:tracePt t="4864" x="539750" y="3673475"/>
          <p14:tracePt t="4866" x="514350" y="3698875"/>
          <p14:tracePt t="4881" x="381000" y="3881438"/>
          <p14:tracePt t="4884" x="357188" y="3930650"/>
          <p14:tracePt t="4897" x="331788" y="4079875"/>
          <p14:tracePt t="4901" x="306388" y="4113213"/>
          <p14:tracePt t="4915" x="282575" y="4237038"/>
          <p14:tracePt t="4920" x="282575" y="4287838"/>
          <p14:tracePt t="4930" x="282575" y="4337050"/>
          <p14:tracePt t="4932" x="282575" y="4370388"/>
          <p14:tracePt t="4948" x="357188" y="4419600"/>
          <p14:tracePt t="4952" x="381000" y="4419600"/>
          <p14:tracePt t="4964" x="465138" y="4419600"/>
          <p14:tracePt t="4972" x="488950" y="4419600"/>
          <p14:tracePt t="4985" x="514350" y="4419600"/>
          <p14:tracePt t="4997" x="539750" y="4419600"/>
          <p14:tracePt t="5002" x="563563" y="4419600"/>
          <p14:tracePt t="5018" x="588963" y="4419600"/>
          <p14:tracePt t="5030" x="638175" y="4419600"/>
          <p14:tracePt t="5036" x="638175" y="4395788"/>
          <p14:tracePt t="5048" x="663575" y="4370388"/>
          <p14:tracePt t="5052" x="688975" y="4337050"/>
          <p14:tracePt t="5063" x="712788" y="4337050"/>
          <p14:tracePt t="5064" x="746125" y="4311650"/>
          <p14:tracePt t="5082" x="746125" y="4287838"/>
          <p14:tracePt t="5085" x="771525" y="4287838"/>
          <p14:tracePt t="5094" x="796925" y="4287838"/>
          <p14:tracePt t="5103" x="820738" y="4287838"/>
          <p14:tracePt t="5194" x="846138" y="4287838"/>
          <p14:tracePt t="5204" x="846138" y="4311650"/>
          <p14:tracePt t="5238" x="846138" y="4287838"/>
          <p14:tracePt t="5247" x="820738" y="4262438"/>
          <p14:tracePt t="6374" x="2870200" y="588963"/>
          <p14:tracePt t="6389" x="2894013" y="614363"/>
          <p14:tracePt t="6425" x="2870200" y="638175"/>
          <p14:tracePt t="6429" x="2870200" y="614363"/>
          <p14:tracePt t="6483" x="2870200" y="588963"/>
          <p14:tracePt t="6486" x="2870200" y="563563"/>
          <p14:tracePt t="6486" x="2894013" y="539750"/>
          <p14:tracePt t="6497" x="2944813" y="514350"/>
          <p14:tracePt t="6503" x="2968625" y="514350"/>
          <p14:tracePt t="6510" x="2994025" y="465138"/>
          <p14:tracePt t="6515" x="3052763" y="465138"/>
          <p14:tracePt t="6518" x="3052763" y="439738"/>
          <p14:tracePt t="6531" x="3101975" y="439738"/>
          <p14:tracePt t="6531" x="3151188" y="414338"/>
          <p14:tracePt t="6535" x="3201988" y="381000"/>
          <p14:tracePt t="6549" x="3325813" y="331788"/>
          <p14:tracePt t="6551" x="3359150" y="306388"/>
          <p14:tracePt t="6564" x="3533775" y="257175"/>
          <p14:tracePt t="6567" x="3582988" y="231775"/>
          <p14:tracePt t="6581" x="3740150" y="182563"/>
          <p14:tracePt t="6585" x="3790950" y="182563"/>
          <p14:tracePt t="6597" x="3922713" y="182563"/>
          <p14:tracePt t="6601" x="3948113" y="207963"/>
          <p14:tracePt t="6615" x="4022725" y="282575"/>
          <p14:tracePt t="6617" x="4048125" y="306388"/>
          <p14:tracePt t="6630" x="4146550" y="414338"/>
          <p14:tracePt t="6634" x="4171950" y="439738"/>
          <p14:tracePt t="6648" x="4279900" y="514350"/>
          <p14:tracePt t="6652" x="4305300" y="514350"/>
          <p14:tracePt t="6664" x="4329113" y="539750"/>
          <p14:tracePt t="6667" x="4379913" y="539750"/>
          <p14:tracePt t="6682" x="4403725" y="539750"/>
          <p14:tracePt t="6697" x="4403725" y="514350"/>
          <p14:tracePt t="6708" x="4403725" y="488950"/>
          <p14:tracePt t="6715" x="4379913" y="465138"/>
          <p14:tracePt t="6720" x="4379913" y="439738"/>
          <p14:tracePt t="6730" x="4329113" y="414338"/>
          <p14:tracePt t="6735" x="4329113" y="381000"/>
          <p14:tracePt t="6748" x="4279900" y="331788"/>
          <p14:tracePt t="6751" x="4254500" y="306388"/>
          <p14:tracePt t="6764" x="4171950" y="257175"/>
          <p14:tracePt t="6769" x="4122738" y="257175"/>
          <p14:tracePt t="6782" x="4048125" y="182563"/>
          <p14:tracePt t="6785" x="4022725" y="157163"/>
          <p14:tracePt t="6797" x="3922713" y="123825"/>
          <p14:tracePt t="6802" x="3889375" y="100013"/>
          <p14:tracePt t="6815" x="3790950" y="74613"/>
          <p14:tracePt t="6819" x="3765550" y="74613"/>
          <p14:tracePt t="6831" x="3641725" y="74613"/>
          <p14:tracePt t="6835" x="3608388" y="74613"/>
          <p14:tracePt t="6848" x="3459163" y="100013"/>
          <p14:tracePt t="6853" x="3433763" y="123825"/>
          <p14:tracePt t="6864" x="3359150" y="157163"/>
          <p14:tracePt t="6864" x="3276600" y="182563"/>
          <p14:tracePt t="6870" x="3251200" y="182563"/>
          <p14:tracePt t="6881" x="3225800" y="207963"/>
          <p14:tracePt t="6882" x="3127375" y="257175"/>
          <p14:tracePt t="6885" x="3076575" y="257175"/>
          <p14:tracePt t="6897" x="2968625" y="331788"/>
          <p14:tracePt t="6903" x="2944813" y="357188"/>
          <p14:tracePt t="6915" x="2844800" y="414338"/>
          <p14:tracePt t="6917" x="2844800" y="439738"/>
          <p14:tracePt t="6931" x="2795588" y="439738"/>
          <p14:tracePt t="6937" x="2770188" y="465138"/>
          <p14:tracePt t="6969" x="2795588" y="465138"/>
          <p14:tracePt t="6979" x="2819400" y="465138"/>
          <p14:tracePt t="6985" x="2844800" y="439738"/>
          <p14:tracePt t="6987" x="2870200" y="439738"/>
          <p14:tracePt t="6998" x="2894013" y="439738"/>
          <p14:tracePt t="7002" x="2919413" y="414338"/>
          <p14:tracePt t="7014" x="2944813" y="381000"/>
          <p14:tracePt t="7014" x="3019425" y="357188"/>
          <p14:tracePt t="7019" x="3052763" y="331788"/>
          <p14:tracePt t="7032" x="3076575" y="331788"/>
          <p14:tracePt t="7032" x="3151188" y="282575"/>
          <p14:tracePt t="7036" x="3176588" y="282575"/>
          <p14:tracePt t="7047" x="3251200" y="257175"/>
          <p14:tracePt t="7051" x="3276600" y="257175"/>
          <p14:tracePt t="7065" x="3359150" y="257175"/>
          <p14:tracePt t="7065" x="3384550" y="257175"/>
          <p14:tracePt t="7068" x="3408363" y="257175"/>
          <p14:tracePt t="7081" x="3533775" y="257175"/>
          <p14:tracePt t="7084" x="3582988" y="257175"/>
          <p14:tracePt t="7098" x="3716338" y="257175"/>
          <p14:tracePt t="7102" x="3740150" y="257175"/>
          <p14:tracePt t="7114" x="3790950" y="257175"/>
          <p14:tracePt t="7114" x="3840163" y="282575"/>
          <p14:tracePt t="7118" x="3889375" y="282575"/>
          <p14:tracePt t="7132" x="4022725" y="331788"/>
          <p14:tracePt t="7135" x="4048125" y="331788"/>
          <p14:tracePt t="7147" x="4122738" y="357188"/>
          <p14:tracePt t="7150" x="4171950" y="381000"/>
          <p14:tracePt t="7165" x="4229100" y="414338"/>
          <p14:tracePt t="7168" x="4254500" y="414338"/>
          <p14:tracePt t="7181" x="4305300" y="439738"/>
          <p14:tracePt t="7204" x="4329113" y="439738"/>
          <p14:tracePt t="7237" x="4329113" y="465138"/>
          <p14:tracePt t="7242" x="4305300" y="465138"/>
          <p14:tracePt t="7270" x="4279900" y="465138"/>
          <p14:tracePt t="7280" x="4254500" y="465138"/>
          <p14:tracePt t="7284" x="4229100" y="465138"/>
          <p14:tracePt t="7291" x="4197350" y="465138"/>
          <p14:tracePt t="7298" x="4197350" y="439738"/>
          <p14:tracePt t="7302" x="4171950" y="439738"/>
          <p14:tracePt t="7314" x="4122738" y="414338"/>
          <p14:tracePt t="7318" x="4097338" y="414338"/>
          <p14:tracePt t="7332" x="4022725" y="357188"/>
          <p14:tracePt t="7335" x="3997325" y="357188"/>
          <p14:tracePt t="7347" x="3889375" y="331788"/>
          <p14:tracePt t="7351" x="3865563" y="306388"/>
          <p14:tracePt t="7365" x="3790950" y="282575"/>
          <p14:tracePt t="7369" x="3740150" y="257175"/>
          <p14:tracePt t="7381" x="3641725" y="257175"/>
          <p14:tracePt t="7385" x="3582988" y="257175"/>
          <p14:tracePt t="7398" x="3433763" y="257175"/>
          <p14:tracePt t="7402" x="3408363" y="257175"/>
          <p14:tracePt t="7414" x="3276600" y="282575"/>
          <p14:tracePt t="7419" x="3251200" y="331788"/>
          <p14:tracePt t="7431" x="3076575" y="414338"/>
          <p14:tracePt t="7435" x="3052763" y="439738"/>
          <p14:tracePt t="7447" x="2894013" y="563563"/>
          <p14:tracePt t="7452" x="2870200" y="614363"/>
          <p14:tracePt t="7465" x="2770188" y="671513"/>
          <p14:tracePt t="7469" x="2770188" y="696913"/>
          <p14:tracePt t="7481" x="2770188" y="720725"/>
          <p14:tracePt t="7527" x="2770188" y="696913"/>
          <p14:tracePt t="7528" x="2795588" y="671513"/>
          <p14:tracePt t="7538" x="2844800" y="638175"/>
          <p14:tracePt t="7543" x="2870200" y="614363"/>
          <p14:tracePt t="7549" x="2894013" y="614363"/>
          <p14:tracePt t="7551" x="2944813" y="563563"/>
          <p14:tracePt t="7564" x="3076575" y="465138"/>
          <p14:tracePt t="7568" x="3151188" y="439738"/>
          <p14:tracePt t="7582" x="3276600" y="331788"/>
          <p14:tracePt t="7585" x="3359150" y="331788"/>
          <p14:tracePt t="7597" x="3508375" y="282575"/>
          <p14:tracePt t="7600" x="3557588" y="257175"/>
          <p14:tracePt t="7615" x="3716338" y="257175"/>
          <p14:tracePt t="7617" x="3740150" y="282575"/>
          <p14:tracePt t="7631" x="3840163" y="331788"/>
          <p14:tracePt t="7634" x="3889375" y="331788"/>
          <p14:tracePt t="7649" x="3997325" y="414338"/>
          <p14:tracePt t="7652" x="4022725" y="439738"/>
          <p14:tracePt t="7664" x="4097338" y="488950"/>
          <p14:tracePt t="7668" x="4122738" y="514350"/>
          <p14:tracePt t="7682" x="4197350" y="539750"/>
          <p14:tracePt t="7686" x="4197350" y="563563"/>
          <p14:tracePt t="7697" x="4229100" y="614363"/>
          <p14:tracePt t="7701" x="4254500" y="614363"/>
          <p14:tracePt t="7715" x="4279900" y="671513"/>
          <p14:tracePt t="7725" x="4279900" y="696913"/>
          <p14:tracePt t="7735" x="4279900" y="720725"/>
          <p14:tracePt t="7749" x="4254500" y="696913"/>
          <p14:tracePt t="7750" x="4229100" y="696913"/>
          <p14:tracePt t="7759" x="4229100" y="638175"/>
          <p14:tracePt t="9561" x="2687638" y="928688"/>
          <p14:tracePt t="9565" x="2687638" y="954088"/>
          <p14:tracePt t="9566" x="2687638" y="977900"/>
          <p14:tracePt t="9569" x="2687638" y="1003300"/>
          <p14:tracePt t="9578" x="2687638" y="1028700"/>
          <p14:tracePt t="9603" x="2662238" y="1103313"/>
          <p14:tracePt t="9621" x="2662238" y="1127125"/>
          <p14:tracePt t="9621" x="2687638" y="1127125"/>
          <p14:tracePt t="9629" x="2711450" y="1127125"/>
          <p14:tracePt t="9637" x="2736850" y="1127125"/>
          <p14:tracePt t="9638" x="2770188" y="1127125"/>
          <p14:tracePt t="9645" x="2795588" y="1077913"/>
          <p14:tracePt t="9654" x="2844800" y="1077913"/>
          <p14:tracePt t="9654" x="2894013" y="1052513"/>
          <p14:tracePt t="9661" x="2944813" y="1028700"/>
          <p14:tracePt t="9662" x="2968625" y="977900"/>
          <p14:tracePt t="9670" x="3052763" y="954088"/>
          <p14:tracePt t="9670" x="3052763" y="928688"/>
          <p14:tracePt t="9678" x="3101975" y="895350"/>
          <p14:tracePt t="9682" x="3151188" y="846138"/>
          <p14:tracePt t="9687" x="3151188" y="820738"/>
          <p14:tracePt t="9697" x="3176588" y="795338"/>
          <p14:tracePt t="9698" x="3201988" y="720725"/>
          <p14:tracePt t="9703" x="3225800" y="696913"/>
          <p14:tracePt t="9715" x="3225800" y="671513"/>
          <p14:tracePt t="9715" x="3225800" y="614363"/>
          <p14:tracePt t="9721" x="3201988" y="563563"/>
          <p14:tracePt t="9731" x="3151188" y="539750"/>
          <p14:tracePt t="9738" x="3127375" y="514350"/>
          <p14:tracePt t="9739" x="3076575" y="514350"/>
          <p14:tracePt t="9748" x="2994025" y="488950"/>
          <p14:tracePt t="9755" x="2944813" y="465138"/>
          <p14:tracePt t="9755" x="2894013" y="465138"/>
          <p14:tracePt t="9764" x="2795588" y="465138"/>
          <p14:tracePt t="9771" x="2770188" y="465138"/>
          <p14:tracePt t="9772" x="2711450" y="465138"/>
          <p14:tracePt t="9782" x="2636838" y="514350"/>
          <p14:tracePt t="9788" x="2562225" y="514350"/>
          <p14:tracePt t="9788" x="2538413" y="539750"/>
          <p14:tracePt t="9797" x="2454275" y="614363"/>
          <p14:tracePt t="9803" x="2379663" y="614363"/>
          <p14:tracePt t="9804" x="2379663" y="671513"/>
          <p14:tracePt t="9815" x="2305050" y="720725"/>
          <p14:tracePt t="9820" x="2305050" y="746125"/>
          <p14:tracePt t="9821" x="2305050" y="795338"/>
          <p14:tracePt t="9831" x="2281238" y="820738"/>
          <p14:tracePt t="9838" x="2355850" y="895350"/>
          <p14:tracePt t="9848" x="2405063" y="954088"/>
          <p14:tracePt t="9854" x="2454275" y="977900"/>
          <p14:tracePt t="9854" x="2487613" y="1003300"/>
          <p14:tracePt t="9864" x="2562225" y="1028700"/>
          <p14:tracePt t="9871" x="2613025" y="1028700"/>
          <p14:tracePt t="9882" x="2662238" y="1052513"/>
          <p14:tracePt t="9882" x="2770188" y="1052513"/>
          <p14:tracePt t="9888" x="2870200" y="1052513"/>
          <p14:tracePt t="9897" x="2894013" y="1052513"/>
          <p14:tracePt t="9906" x="3019425" y="1028700"/>
          <p14:tracePt t="9906" x="3076575" y="1003300"/>
          <p14:tracePt t="9915" x="3127375" y="977900"/>
          <p14:tracePt t="9915" x="3176588" y="954088"/>
          <p14:tracePt t="9919" x="3201988" y="928688"/>
          <p14:tracePt t="10058" x="4171950" y="820738"/>
          <p14:tracePt t="10060" x="4171950" y="846138"/>
          <p14:tracePt t="10064" x="4171950" y="869950"/>
          <p14:tracePt t="10070" x="4146550" y="869950"/>
          <p14:tracePt t="10071" x="4122738" y="869950"/>
          <p14:tracePt t="10082" x="4122738" y="928688"/>
          <p14:tracePt t="10088" x="4097338" y="928688"/>
          <p14:tracePt t="10089" x="4071938" y="977900"/>
          <p14:tracePt t="10099" x="4022725" y="1003300"/>
          <p14:tracePt t="10102" x="4022725" y="1028700"/>
          <p14:tracePt t="10116" x="3997325" y="1028700"/>
          <p14:tracePt t="10116" x="3973513" y="1028700"/>
          <p14:tracePt t="10119" x="3948113" y="1028700"/>
          <p14:tracePt t="10131" x="3948113" y="1052513"/>
          <p14:tracePt t="10154" x="3997325" y="1052513"/>
          <p14:tracePt t="10161" x="4022725" y="1052513"/>
          <p14:tracePt t="10164" x="4022725" y="1028700"/>
          <p14:tracePt t="10170" x="4048125" y="1028700"/>
          <p14:tracePt t="10181" x="4146550" y="954088"/>
          <p14:tracePt t="10186" x="4197350" y="928688"/>
          <p14:tracePt t="10197" x="4197350" y="895350"/>
          <p14:tracePt t="10197" x="4279900" y="820738"/>
          <p14:tracePt t="10204" x="4305300" y="795338"/>
          <p14:tracePt t="10215" x="4329113" y="720725"/>
          <p14:tracePt t="10220" x="4329113" y="696913"/>
          <p14:tracePt t="10231" x="4329113" y="614363"/>
          <p14:tracePt t="10237" x="4305300" y="614363"/>
          <p14:tracePt t="10237" x="4305300" y="588963"/>
          <p14:tracePt t="10249" x="4197350" y="539750"/>
          <p14:tracePt t="10253" x="4171950" y="539750"/>
          <p14:tracePt t="10254" x="4122738" y="514350"/>
          <p14:tracePt t="10264" x="4071938" y="514350"/>
          <p14:tracePt t="10264" x="4022725" y="514350"/>
          <p14:tracePt t="10271" x="3997325" y="514350"/>
          <p14:tracePt t="10271" x="3922713" y="539750"/>
          <p14:tracePt t="10282" x="3840163" y="588963"/>
          <p14:tracePt t="10287" x="3814763" y="614363"/>
          <p14:tracePt t="10288" x="3740150" y="638175"/>
          <p14:tracePt t="10297" x="3690938" y="720725"/>
          <p14:tracePt t="10305" x="3641725" y="746125"/>
          <p14:tracePt t="10306" x="3641725" y="795338"/>
          <p14:tracePt t="10315" x="3582988" y="895350"/>
          <p14:tracePt t="10320" x="3557588" y="954088"/>
          <p14:tracePt t="10320" x="3557588" y="977900"/>
          <p14:tracePt t="10331" x="3557588" y="1052513"/>
          <p14:tracePt t="10337" x="3582988" y="1077913"/>
          <p14:tracePt t="10348" x="3665538" y="1127125"/>
          <p14:tracePt t="10355" x="3716338" y="1127125"/>
          <p14:tracePt t="10355" x="3765550" y="1127125"/>
          <p14:tracePt t="10364" x="3865563" y="1127125"/>
          <p14:tracePt t="10370" x="3922713" y="1127125"/>
          <p14:tracePt t="10370" x="4022725" y="1127125"/>
          <p14:tracePt t="10381" x="4097338" y="1077913"/>
          <p14:tracePt t="10387" x="4197350" y="1003300"/>
          <p14:tracePt t="10398" x="4279900" y="954088"/>
          <p14:tracePt t="11515" x="2736850" y="1177925"/>
          <p14:tracePt t="11524" x="2770188" y="1152525"/>
          <p14:tracePt t="11524" x="2770188" y="1127125"/>
          <p14:tracePt t="11531" x="2770188" y="1103313"/>
          <p14:tracePt t="11531" x="2795588" y="1103313"/>
          <p14:tracePt t="11538" x="2844800" y="1077913"/>
          <p14:tracePt t="11548" x="2844800" y="1052513"/>
          <p14:tracePt t="11791" x="3127375" y="2827338"/>
          <p14:tracePt t="11797" x="3076575" y="2852738"/>
          <p14:tracePt t="11797" x="3052763" y="2878138"/>
          <p14:tracePt t="11803" x="3019425" y="2878138"/>
          <p14:tracePt t="11808" x="2968625" y="2901950"/>
          <p14:tracePt t="11816" x="2919413" y="2927350"/>
          <p14:tracePt t="11828" x="2870200" y="2976563"/>
          <p14:tracePt t="11831" x="2844800" y="2976563"/>
          <p14:tracePt t="11837" x="2795588" y="2976563"/>
          <p14:tracePt t="11849" x="2770188" y="2976563"/>
          <p14:tracePt t="11871" x="2795588" y="2976563"/>
          <p14:tracePt t="11877" x="2819400" y="2976563"/>
          <p14:tracePt t="11882" x="2844800" y="2976563"/>
          <p14:tracePt t="11887" x="2870200" y="2952750"/>
          <p14:tracePt t="11887" x="2894013" y="2927350"/>
          <p14:tracePt t="11897" x="2944813" y="2927350"/>
          <p14:tracePt t="11898" x="2968625" y="2878138"/>
          <p14:tracePt t="11905" x="3019425" y="2852738"/>
          <p14:tracePt t="11905" x="3052763" y="2827338"/>
          <p14:tracePt t="11911" x="3101975" y="2778125"/>
          <p14:tracePt t="11915" x="3127375" y="2744788"/>
          <p14:tracePt t="11919" x="3151188" y="2719388"/>
          <p14:tracePt t="11931" x="3176588" y="2644775"/>
          <p14:tracePt t="11937" x="3201988" y="2620963"/>
          <p14:tracePt t="11937" x="3201988" y="2595563"/>
          <p14:tracePt t="11948" x="3176588" y="2570163"/>
          <p14:tracePt t="11954" x="3151188" y="2546350"/>
          <p14:tracePt t="11954" x="3151188" y="2520950"/>
          <p14:tracePt t="11964" x="3076575" y="2487613"/>
          <p14:tracePt t="11971" x="3052763" y="2462213"/>
          <p14:tracePt t="11972" x="2994025" y="2462213"/>
          <p14:tracePt t="11982" x="2894013" y="2462213"/>
          <p14:tracePt t="11988" x="2870200" y="2462213"/>
          <p14:tracePt t="11988" x="2819400" y="2462213"/>
          <p14:tracePt t="11997" x="2736850" y="2487613"/>
          <p14:tracePt t="12005" x="2711450" y="2520950"/>
          <p14:tracePt t="12005" x="2662238" y="2546350"/>
          <p14:tracePt t="12015" x="2587625" y="2570163"/>
          <p14:tracePt t="12020" x="2562225" y="2620963"/>
          <p14:tracePt t="12020" x="2562225" y="2644775"/>
          <p14:tracePt t="12031" x="2513013" y="2695575"/>
          <p14:tracePt t="12037" x="2513013" y="2719388"/>
          <p14:tracePt t="12037" x="2513013" y="2744788"/>
          <p14:tracePt t="12048" x="2513013" y="2827338"/>
          <p14:tracePt t="12054" x="2562225" y="2827338"/>
          <p14:tracePt t="12054" x="2587625" y="2852738"/>
          <p14:tracePt t="12064" x="2711450" y="2878138"/>
          <p14:tracePt t="12070" x="2795588" y="2878138"/>
          <p14:tracePt t="12081" x="2870200" y="2878138"/>
          <p14:tracePt t="12082" x="3076575" y="2878138"/>
          <p14:tracePt t="12086" x="3176588" y="2852738"/>
          <p14:tracePt t="12098" x="3251200" y="2852738"/>
          <p14:tracePt t="12098" x="3433763" y="2827338"/>
          <p14:tracePt t="12269" x="5738813" y="2719388"/>
          <p14:tracePt t="12278" x="5738813" y="2744788"/>
          <p14:tracePt t="12337" x="5764213" y="2744788"/>
          <p14:tracePt t="12348" x="5789613" y="2719388"/>
          <p14:tracePt t="12349" x="5813425" y="2695575"/>
          <p14:tracePt t="12353" x="5838825" y="2695575"/>
          <p14:tracePt t="12353" x="5864225" y="2670175"/>
          <p14:tracePt t="12362" x="5888038" y="2644775"/>
          <p14:tracePt t="12364" x="5913438" y="2644775"/>
          <p14:tracePt t="12368" x="5938838" y="2595563"/>
          <p14:tracePt t="12372" x="5938838" y="2570163"/>
          <p14:tracePt t="12382" x="5972175" y="2570163"/>
          <p14:tracePt t="12382" x="5972175" y="2546350"/>
          <p14:tracePt t="12385" x="5995988" y="2520950"/>
          <p14:tracePt t="12397" x="5995988" y="2462213"/>
          <p14:tracePt t="12403" x="5972175" y="2413000"/>
          <p14:tracePt t="12403" x="5938838" y="2387600"/>
          <p14:tracePt t="12415" x="5913438" y="2363788"/>
          <p14:tracePt t="12422" x="5864225" y="2338388"/>
          <p14:tracePt t="12422" x="5838825" y="2312988"/>
          <p14:tracePt t="12431" x="5738813" y="2312988"/>
          <p14:tracePt t="12435" x="5689600" y="2312988"/>
          <p14:tracePt t="12449" x="5556250" y="2338388"/>
          <p14:tracePt t="12454" x="5532438" y="2363788"/>
          <p14:tracePt t="12454" x="5507038" y="2387600"/>
          <p14:tracePt t="12464" x="5457825" y="2413000"/>
          <p14:tracePt t="12469" x="5432425" y="2462213"/>
          <p14:tracePt t="12482" x="5407025" y="2462213"/>
          <p14:tracePt t="12482" x="5383213" y="2546350"/>
          <p14:tracePt t="12486" x="5349875" y="2570163"/>
          <p14:tracePt t="12497" x="5349875" y="2595563"/>
          <p14:tracePt t="12497" x="5324475" y="2644775"/>
          <p14:tracePt t="12506" x="5324475" y="2670175"/>
          <p14:tracePt t="12515" x="5349875" y="2719388"/>
          <p14:tracePt t="12524" x="5349875" y="2744788"/>
          <p14:tracePt t="12530" x="5383213" y="2744788"/>
          <p14:tracePt t="12531" x="5457825" y="2719388"/>
          <p14:tracePt t="12538" x="5481638" y="2719388"/>
          <p14:tracePt t="12550" x="5507038" y="2719388"/>
          <p14:tracePt t="12807" x="2538413" y="3722688"/>
          <p14:tracePt t="12811" x="2487613" y="3773488"/>
          <p14:tracePt t="12814" x="2487613" y="3797300"/>
          <p14:tracePt t="12819" x="2454275" y="3856038"/>
          <p14:tracePt t="12832" x="2454275" y="3905250"/>
          <p14:tracePt t="12839" x="2430463" y="4005263"/>
          <p14:tracePt t="12847" x="2430463" y="4030663"/>
          <p14:tracePt t="12848" x="2430463" y="4054475"/>
          <p14:tracePt t="12853" x="2430463" y="4079875"/>
          <p14:tracePt t="12865" x="2513013" y="4113213"/>
          <p14:tracePt t="12872" x="2562225" y="4138613"/>
          <p14:tracePt t="12872" x="2587625" y="4138613"/>
          <p14:tracePt t="12881" x="2687638" y="4113213"/>
          <p14:tracePt t="12886" x="2770188" y="4079875"/>
          <p14:tracePt t="12899" x="2968625" y="3956050"/>
          <p14:tracePt t="12906" x="3019425" y="3905250"/>
          <p14:tracePt t="12906" x="3101975" y="3830638"/>
          <p14:tracePt t="12914" x="3151188" y="3748088"/>
          <p14:tracePt t="12916" x="3225800" y="3698875"/>
          <p14:tracePt t="12932" x="3359150" y="3490913"/>
          <p14:tracePt t="12935" x="3359150" y="3441700"/>
          <p14:tracePt t="12947" x="3325813" y="3341688"/>
          <p14:tracePt t="12953" x="3325813" y="3316288"/>
          <p14:tracePt t="12954" x="3276600" y="3284538"/>
          <p14:tracePt t="12965" x="3225800" y="3259138"/>
          <p14:tracePt t="12971" x="3176588" y="3209925"/>
          <p14:tracePt t="12971" x="3151188" y="3209925"/>
          <p14:tracePt t="12981" x="3052763" y="3209925"/>
          <p14:tracePt t="12985" x="3019425" y="3209925"/>
          <p14:tracePt t="12998" x="2870200" y="3316288"/>
          <p14:tracePt t="13003" x="2819400" y="3341688"/>
          <p14:tracePt t="13014" x="2770188" y="3390900"/>
          <p14:tracePt t="13014" x="2711450" y="3467100"/>
          <p14:tracePt t="13020" x="2687638" y="3516313"/>
          <p14:tracePt t="13032" x="2662238" y="3516313"/>
          <p14:tracePt t="13032" x="2662238" y="3541713"/>
          <p14:tracePt t="13346" x="9223375" y="3516313"/>
          <p14:tracePt t="13347" x="9172575" y="3516313"/>
          <p14:tracePt t="13352" x="9115425" y="3516313"/>
          <p14:tracePt t="13354" x="9064625" y="3516313"/>
          <p14:tracePt t="13361" x="9015413" y="3516313"/>
          <p14:tracePt t="13364" x="8915400" y="3541713"/>
          <p14:tracePt t="13427" x="8143875" y="3797300"/>
          <p14:tracePt t="13431" x="8143875" y="3830638"/>
          <p14:tracePt t="13444" x="8094663" y="3856038"/>
          <p14:tracePt t="13449" x="8069263" y="3856038"/>
          <p14:tracePt t="13470" x="8069263" y="3881438"/>
          <p14:tracePt t="13472" x="8120063" y="3881438"/>
          <p14:tracePt t="13479" x="8143875" y="3881438"/>
          <p14:tracePt t="13488" x="8169275" y="3881438"/>
          <p14:tracePt t="13495" x="8218488" y="3856038"/>
          <p14:tracePt t="13499" x="8243888" y="3830638"/>
          <p14:tracePt t="13502" x="8243888" y="3797300"/>
          <p14:tracePt t="13515" x="8302625" y="3773488"/>
          <p14:tracePt t="13516" x="8377238" y="3673475"/>
          <p14:tracePt t="13521" x="8451850" y="3573463"/>
          <p14:tracePt t="13531" x="8501063" y="3516313"/>
          <p14:tracePt t="13533" x="8526463" y="3467100"/>
          <p14:tracePt t="13549" x="8609013" y="3284538"/>
          <p14:tracePt t="13553" x="8609013" y="3233738"/>
          <p14:tracePt t="13554" x="8609013" y="3184525"/>
          <p14:tracePt t="13564" x="8583613" y="3135313"/>
          <p14:tracePt t="13570" x="8550275" y="3109913"/>
          <p14:tracePt t="13582" x="8451850" y="3109913"/>
          <p14:tracePt t="13586" x="8426450" y="3109913"/>
          <p14:tracePt t="13597" x="8351838" y="3109913"/>
          <p14:tracePt t="13598" x="8302625" y="3109913"/>
          <p14:tracePt t="13601" x="8243888" y="3135313"/>
          <p14:tracePt t="13615" x="8143875" y="3209925"/>
          <p14:tracePt t="13620" x="8120063" y="3233738"/>
          <p14:tracePt t="13631" x="8045450" y="3316288"/>
          <p14:tracePt t="13637" x="8045450" y="3341688"/>
          <p14:tracePt t="13637" x="8045450" y="3390900"/>
          <p14:tracePt t="13648" x="8045450" y="3467100"/>
          <p14:tracePt t="13653" x="8045450" y="3541713"/>
          <p14:tracePt t="13664" x="8069263" y="3598863"/>
          <p14:tracePt t="13665" x="8143875" y="3698875"/>
          <p14:tracePt t="13669" x="8169275" y="3748088"/>
          <p14:tracePt t="13682" x="8194675" y="3797300"/>
          <p14:tracePt t="14499" x="9090025" y="1949450"/>
          <p14:tracePt t="14502" x="9064625" y="1949450"/>
          <p14:tracePt t="14504" x="9040813" y="1949450"/>
          <p14:tracePt t="14505" x="9040813" y="1973263"/>
          <p14:tracePt t="14511" x="9040813" y="2032000"/>
          <p14:tracePt t="14514" x="9064625" y="2032000"/>
          <p14:tracePt t="14532" x="9090025" y="2106613"/>
          <p14:tracePt t="14537" x="9115425" y="2106613"/>
          <p14:tracePt t="14544" x="9115425" y="2130425"/>
          <p14:tracePt t="14548" x="9148763" y="2130425"/>
          <p14:tracePt t="14554" x="9197975" y="2155825"/>
          <p14:tracePt t="14554" x="9223375" y="2155825"/>
          <p14:tracePt t="14565" x="9297988" y="2181225"/>
          <p14:tracePt t="14570" x="9372600" y="2181225"/>
          <p14:tracePt t="14581" x="9504363" y="2155825"/>
          <p14:tracePt t="14583" x="9578975" y="2155825"/>
          <p14:tracePt t="14598" x="9861550" y="2055813"/>
          <p14:tracePt t="14604" x="9910763" y="2055813"/>
          <p14:tracePt t="14604" x="9985375" y="2032000"/>
          <p14:tracePt t="14614" x="10069513" y="2006600"/>
          <p14:tracePt t="14616" x="10093325" y="1973263"/>
          <p14:tracePt t="14632" x="10267950" y="1924050"/>
          <p14:tracePt t="14637" x="10293350" y="1898650"/>
          <p14:tracePt t="14647" x="10350500" y="1849438"/>
          <p14:tracePt t="14649" x="10375900" y="1824038"/>
          <p14:tracePt t="14665" x="10401300" y="1725613"/>
          <p14:tracePt t="14670" x="10401300" y="1692275"/>
          <p14:tracePt t="14681" x="10401300" y="1592263"/>
          <p14:tracePt t="14691" x="10375900" y="1592263"/>
          <p14:tracePt t="14692" x="10350500" y="1543050"/>
          <p14:tracePt t="14699" x="10267950" y="1492250"/>
          <p14:tracePt t="14702" x="10218738" y="1435100"/>
          <p14:tracePt t="14714" x="10018713" y="1409700"/>
          <p14:tracePt t="14720" x="9961563" y="1384300"/>
          <p14:tracePt t="14721" x="9886950" y="1384300"/>
          <p14:tracePt t="14732" x="9737725" y="1384300"/>
          <p14:tracePt t="14735" x="9629775" y="1409700"/>
          <p14:tracePt t="14747" x="9396413" y="1468438"/>
          <p14:tracePt t="14753" x="9321800" y="1492250"/>
          <p14:tracePt t="14765" x="9148763" y="1592263"/>
          <p14:tracePt t="14770" x="9115425" y="1617663"/>
          <p14:tracePt t="14781" x="9015413" y="1725613"/>
          <p14:tracePt t="14787" x="9015413" y="1749425"/>
          <p14:tracePt t="14799" x="8990013" y="1824038"/>
          <p14:tracePt t="14805" x="8990013" y="1849438"/>
          <p14:tracePt t="14806" x="9015413" y="1874838"/>
          <p14:tracePt t="14814" x="9015413" y="1898650"/>
          <p14:tracePt t="14816" x="9040813" y="1924050"/>
          <p14:tracePt t="14832" x="9197975" y="2006600"/>
          <p14:tracePt t="14836" x="9223375" y="2032000"/>
          <p14:tracePt t="14847" x="9396413" y="2055813"/>
          <p14:tracePt t="14853" x="9504363" y="2055813"/>
          <p14:tracePt t="14865" x="9578975" y="2055813"/>
          <p14:tracePt t="14865" x="9704388" y="2055813"/>
          <p14:tracePt t="14871" x="9786938" y="2055813"/>
          <p14:tracePt t="14872" x="9861550" y="2055813"/>
          <p14:tracePt t="14881" x="9985375" y="2006600"/>
          <p14:tracePt t="14887" x="10044113" y="2006600"/>
          <p14:tracePt t="14898" x="10093325" y="1973263"/>
          <p14:tracePt t="14899" x="10167938" y="1949450"/>
          <p14:tracePt t="14906" x="10193338" y="1924050"/>
          <p14:tracePt t="14914" x="10193338" y="1874838"/>
          <p14:tracePt t="14920" x="10193338" y="1849438"/>
          <p14:tracePt t="14932" x="10144125" y="1800225"/>
          <p14:tracePt t="14937" x="10093325" y="1800225"/>
          <p14:tracePt t="14947" x="9961563" y="1749425"/>
          <p14:tracePt t="14953" x="9886950" y="1725613"/>
          <p14:tracePt t="14965" x="9704388" y="1692275"/>
          <p14:tracePt t="14974" x="9653588" y="1692275"/>
          <p14:tracePt t="14974" x="9604375" y="1692275"/>
          <p14:tracePt t="14981" x="9504363" y="1692275"/>
          <p14:tracePt t="14982" x="9455150" y="1725613"/>
          <p14:tracePt t="14999" x="9223375" y="1774825"/>
          <p14:tracePt t="15003" x="9172575" y="1800225"/>
          <p14:tracePt t="15014" x="9064625" y="1874838"/>
          <p14:tracePt t="15020" x="9040813" y="1874838"/>
          <p14:tracePt t="15032" x="9015413" y="1949450"/>
          <p14:tracePt t="15037" x="9015413" y="1973263"/>
          <p14:tracePt t="15047" x="9015413" y="2006600"/>
          <p14:tracePt t="15055" x="9040813" y="2032000"/>
          <p14:tracePt t="15065" x="9090025" y="2055813"/>
          <p14:tracePt t="15069" x="9115425" y="2055813"/>
          <p14:tracePt t="15081" x="9223375" y="2081213"/>
          <p14:tracePt t="15087" x="9272588" y="2081213"/>
          <p14:tracePt t="15098" x="9396413" y="2081213"/>
          <p14:tracePt t="15103" x="9421813" y="2055813"/>
          <p14:tracePt t="15114" x="9529763" y="2055813"/>
          <p14:tracePt t="15120" x="9555163" y="2032000"/>
          <p14:tracePt t="15132" x="9604375" y="2006600"/>
          <p14:tracePt t="15138" x="9629775" y="1973263"/>
          <p14:tracePt t="15154" x="9629775" y="1949450"/>
          <p14:tracePt t="15165" x="9604375" y="1949450"/>
          <p14:tracePt t="15170" x="9578975" y="1949450"/>
          <p14:tracePt t="15171" x="9578975" y="1924050"/>
          <p14:tracePt t="15181" x="9529763" y="1924050"/>
          <p14:tracePt t="15186" x="9504363" y="1924050"/>
          <p14:tracePt t="15199" x="9480550" y="1924050"/>
          <p14:tracePt t="15204" x="9455150" y="1924050"/>
          <p14:tracePt t="15204" x="9421813" y="1924050"/>
          <p14:tracePt t="15214" x="9396413" y="1924050"/>
          <p14:tracePt t="15232" x="9372600" y="1924050"/>
          <p14:tracePt t="15236" x="9372600" y="1898650"/>
          <p14:tracePt t="15248" x="9347200" y="1898650"/>
          <p14:tracePt t="15254" x="9321800" y="1898650"/>
          <p14:tracePt t="15305" x="9321800" y="1924050"/>
          <p14:tracePt t="15321" x="9321800" y="1898650"/>
          <p14:tracePt t="15326" x="9347200" y="1874838"/>
          <p14:tracePt t="15332" x="9347200" y="1849438"/>
          <p14:tracePt t="15335" x="9372600" y="1849438"/>
          <p14:tracePt t="15348" x="9396413" y="1849438"/>
          <p14:tracePt t="23971" x="11039475" y="1800225"/>
          <p14:tracePt t="23975" x="11039475" y="1774825"/>
          <p14:tracePt t="23997" x="11063288" y="1774825"/>
          <p14:tracePt t="24005" x="11063288" y="1749425"/>
          <p14:tracePt t="24007" x="11088688" y="1749425"/>
          <p14:tracePt t="24014" x="11114088" y="1774825"/>
          <p14:tracePt t="24032" x="11137900" y="1800225"/>
          <p14:tracePt t="24039" x="11137900" y="1824038"/>
          <p14:tracePt t="24047" x="11163300" y="1824038"/>
          <p14:tracePt t="24055" x="11196638" y="1849438"/>
          <p14:tracePt t="24065" x="11222038" y="1874838"/>
          <p14:tracePt t="24088" x="11222038" y="1898650"/>
          <p14:tracePt t="24098" x="11196638" y="1924050"/>
          <p14:tracePt t="24106" x="11163300" y="1924050"/>
          <p14:tracePt t="24106" x="11137900" y="1924050"/>
          <p14:tracePt t="24114" x="11088688" y="1949450"/>
          <p14:tracePt t="24122" x="11063288" y="1949450"/>
          <p14:tracePt t="24122" x="11039475" y="1949450"/>
          <p14:tracePt t="24131" x="10964863" y="1949450"/>
          <p14:tracePt t="24138" x="10939463" y="1949450"/>
          <p14:tracePt t="24139" x="10914063" y="1949450"/>
          <p14:tracePt t="24145" x="10890250" y="1949450"/>
          <p14:tracePt t="24148" x="10856913" y="1949450"/>
          <p14:tracePt t="24154" x="10831513" y="1924050"/>
          <p14:tracePt t="24165" x="10807700" y="1898650"/>
          <p14:tracePt t="24172" x="10807700" y="1874838"/>
          <p14:tracePt t="24181" x="10807700" y="1824038"/>
          <p14:tracePt t="24188" x="10831513" y="1800225"/>
          <p14:tracePt t="24189" x="10831513" y="1774825"/>
          <p14:tracePt t="24199" x="10890250" y="1725613"/>
          <p14:tracePt t="24205" x="10914063" y="1692275"/>
          <p14:tracePt t="24205" x="10939463" y="1692275"/>
          <p14:tracePt t="24215" x="10964863" y="1666875"/>
          <p14:tracePt t="24215" x="11014075" y="1641475"/>
          <p14:tracePt t="24223" x="11039475" y="1641475"/>
          <p14:tracePt t="24223" x="11088688" y="1617663"/>
          <p14:tracePt t="24232" x="11137900" y="1617663"/>
          <p14:tracePt t="24239" x="11196638" y="1617663"/>
          <p14:tracePt t="24239" x="11245850" y="1617663"/>
          <p14:tracePt t="24247" x="11296650" y="1617663"/>
          <p14:tracePt t="24254" x="11320463" y="1641475"/>
          <p14:tracePt t="24265" x="11345863" y="1692275"/>
          <p14:tracePt t="24272" x="11371263" y="1725613"/>
          <p14:tracePt t="24273" x="11371263" y="1774825"/>
          <p14:tracePt t="24281" x="11371263" y="1800225"/>
          <p14:tracePt t="24288" x="11345863" y="1824038"/>
          <p14:tracePt t="24299" x="11296650" y="1924050"/>
          <p14:tracePt t="24305" x="11245850" y="1949450"/>
          <p14:tracePt t="24306" x="11245850" y="1973263"/>
          <p14:tracePt t="24314" x="11163300" y="2032000"/>
          <p14:tracePt t="24321" x="11137900" y="2055813"/>
          <p14:tracePt t="24322" x="11114088" y="2055813"/>
          <p14:tracePt t="24332" x="11039475" y="2055813"/>
          <p14:tracePt t="24339" x="11014075" y="2055813"/>
          <p14:tracePt t="24347" x="10964863" y="2032000"/>
          <p14:tracePt t="24354" x="10939463" y="2006600"/>
          <p14:tracePt t="24355" x="10939463" y="1973263"/>
          <p14:tracePt t="24365" x="10939463" y="1924050"/>
          <p14:tracePt t="24374" x="10939463" y="1898650"/>
          <p14:tracePt t="24374" x="10939463" y="1874838"/>
          <p14:tracePt t="24381" x="10939463" y="1800225"/>
          <p14:tracePt t="24388" x="10964863" y="1774825"/>
          <p14:tracePt t="24389" x="10988675" y="1749425"/>
          <p14:tracePt t="24398" x="11039475" y="1692275"/>
          <p14:tracePt t="24405" x="11063288" y="1692275"/>
          <p14:tracePt t="24406" x="11114088" y="1692275"/>
          <p14:tracePt t="24414" x="11163300" y="1692275"/>
          <p14:tracePt t="24422" x="11222038" y="1692275"/>
          <p14:tracePt t="24422" x="11245850" y="1692275"/>
          <p14:tracePt t="24432" x="11320463" y="1692275"/>
          <p14:tracePt t="24440" x="11345863" y="1725613"/>
          <p14:tracePt t="24440" x="11371263" y="1749425"/>
          <p14:tracePt t="24447" x="11420475" y="1774825"/>
          <p14:tracePt t="24455" x="11420475" y="1800225"/>
          <p14:tracePt t="24455" x="11420475" y="1824038"/>
          <p14:tracePt t="24465" x="11420475" y="1874838"/>
          <p14:tracePt t="24471" x="11420475" y="1924050"/>
          <p14:tracePt t="24481" x="11395075" y="1973263"/>
          <p14:tracePt t="24489" x="11345863" y="2032000"/>
          <p14:tracePt t="24489" x="11320463" y="2055813"/>
          <p14:tracePt t="24499" x="11222038" y="2130425"/>
          <p14:tracePt t="24504" x="11137900" y="2181225"/>
          <p14:tracePt t="24514" x="11114088" y="2181225"/>
          <p14:tracePt t="24514" x="10988675" y="2230438"/>
          <p14:tracePt t="24522" x="10939463" y="2263775"/>
          <p14:tracePt t="24532" x="10890250" y="2289175"/>
          <p14:tracePt t="24532" x="10782300" y="2289175"/>
          <p14:tracePt t="24538" x="10756900" y="2289175"/>
          <p14:tracePt t="24539" x="10731500" y="2263775"/>
          <p14:tracePt t="24547" x="10682288" y="2206625"/>
          <p14:tracePt t="24553" x="10656888" y="2181225"/>
          <p14:tracePt t="24565" x="10656888" y="2106613"/>
          <p14:tracePt t="24572" x="10656888" y="2081213"/>
          <p14:tracePt t="24572" x="10656888" y="2055813"/>
          <p14:tracePt t="24581" x="10656888" y="1973263"/>
          <p14:tracePt t="24588" x="10682288" y="1949450"/>
          <p14:tracePt t="24588" x="10731500" y="1924050"/>
          <p14:tracePt t="24599" x="10756900" y="1898650"/>
          <p14:tracePt t="24604" x="10807700" y="1874838"/>
          <p14:tracePt t="24605" x="10831513" y="1849438"/>
          <p14:tracePt t="24615" x="10856913" y="1824038"/>
          <p14:tracePt t="24615" x="10914063" y="1824038"/>
          <p14:tracePt t="24621" x="10939463" y="1800225"/>
          <p14:tracePt t="24632" x="10964863" y="1774825"/>
          <p14:tracePt t="24632" x="11014075" y="1774825"/>
          <p14:tracePt t="24638" x="11039475" y="1725613"/>
          <p14:tracePt t="24647" x="11063288" y="1725613"/>
          <p14:tracePt t="24647" x="11088688" y="1725613"/>
          <p14:tracePt t="24648" x="11114088" y="1666875"/>
        </p14:tracePtLst>
      </p14:laserTraceLst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55816-6845-8468-F8E4-1527C00FBD64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EEF7C2C-9352-845E-3022-4E4093433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AE0C5-F1CA-42A4-0513-F62A498E621A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7FB85F3-FA59-BD74-24A3-6658E0FA2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2661">
        <p159:morph option="byWord"/>
      </p:transition>
    </mc:Choice>
    <mc:Fallback xmlns="">
      <p:transition advTm="326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00" x="2636838" y="4054475"/>
          <p14:tracePt t="21202" x="2562225" y="4054475"/>
          <p14:tracePt t="21216" x="2562225" y="4079875"/>
          <p14:tracePt t="21217" x="2538413" y="4079875"/>
          <p14:tracePt t="21221" x="2487613" y="4113213"/>
          <p14:tracePt t="21225" x="2454275" y="4113213"/>
          <p14:tracePt t="21234" x="2405063" y="4113213"/>
          <p14:tracePt t="21234" x="2379663" y="4113213"/>
          <p14:tracePt t="21238" x="2379663" y="4079875"/>
          <p14:tracePt t="21248" x="2355850" y="4079875"/>
          <p14:tracePt t="21250" x="2305050" y="4079875"/>
          <p14:tracePt t="21266" x="2281238" y="4079875"/>
          <p14:tracePt t="21281" x="2255838" y="4113213"/>
          <p14:tracePt t="21304" x="2255838" y="4138613"/>
          <p14:tracePt t="21314" x="2281238" y="4138613"/>
          <p14:tracePt t="21321" x="2305050" y="4162425"/>
          <p14:tracePt t="21324" x="2355850" y="4187825"/>
          <p14:tracePt t="21331" x="2379663" y="4187825"/>
          <p14:tracePt t="21333" x="2454275" y="4187825"/>
          <p14:tracePt t="21347" x="2636838" y="4237038"/>
          <p14:tracePt t="21350" x="2687638" y="4237038"/>
          <p14:tracePt t="21364" x="2944813" y="4287838"/>
          <p14:tracePt t="21366" x="3019425" y="4287838"/>
          <p14:tracePt t="21380" x="3276600" y="4287838"/>
          <p14:tracePt t="21382" x="3359150" y="4287838"/>
          <p14:tracePt t="21398" x="3641725" y="4287838"/>
          <p14:tracePt t="21399" x="3740150" y="4262438"/>
          <p14:tracePt t="21413" x="3973513" y="4237038"/>
          <p14:tracePt t="21416" x="4048125" y="4187825"/>
          <p14:tracePt t="21431" x="4279900" y="4138613"/>
          <p14:tracePt t="21433" x="4329113" y="4113213"/>
          <p14:tracePt t="21447" x="4429125" y="4079875"/>
          <p14:tracePt t="21448" x="4478338" y="4054475"/>
          <p14:tracePt t="21465" x="4611688" y="3956050"/>
          <p14:tracePt t="21466" x="4660900" y="3930650"/>
          <p14:tracePt t="21480" x="4686300" y="3881438"/>
          <p14:tracePt t="21482" x="4686300" y="3856038"/>
          <p14:tracePt t="21498" x="4686300" y="3797300"/>
          <p14:tracePt t="21500" x="4686300" y="3748088"/>
          <p14:tracePt t="21514" x="4660900" y="3698875"/>
          <p14:tracePt t="21517" x="4611688" y="3673475"/>
          <p14:tracePt t="21518" x="4611688" y="3624263"/>
          <p14:tracePt t="21531" x="4537075" y="3541713"/>
          <p14:tracePt t="21533" x="4511675" y="3541713"/>
          <p14:tracePt t="21547" x="4403725" y="3467100"/>
          <p14:tracePt t="21549" x="4379913" y="3441700"/>
          <p14:tracePt t="21565" x="4197350" y="3441700"/>
          <p14:tracePt t="21565" x="4146550" y="3441700"/>
          <p14:tracePt t="21573" x="4097338" y="3441700"/>
          <p14:tracePt t="21580" x="4022725" y="3441700"/>
          <p14:tracePt t="21580" x="3948113" y="3441700"/>
          <p14:tracePt t="21582" x="3889375" y="3441700"/>
          <p14:tracePt t="21598" x="3665538" y="3516313"/>
          <p14:tracePt t="21600" x="3608388" y="3541713"/>
          <p14:tracePt t="21614" x="3408363" y="3624263"/>
          <p14:tracePt t="21616" x="3359150" y="3648075"/>
          <p14:tracePt t="21631" x="3201988" y="3722688"/>
          <p14:tracePt t="21633" x="3151188" y="3748088"/>
          <p14:tracePt t="21647" x="3101975" y="3856038"/>
          <p14:tracePt t="21653" x="3076575" y="3905250"/>
          <p14:tracePt t="21664" x="3076575" y="3956050"/>
          <p14:tracePt t="21666" x="3076575" y="4005263"/>
          <p14:tracePt t="21666" x="3076575" y="4030663"/>
          <p14:tracePt t="21680" x="3201988" y="4162425"/>
          <p14:tracePt t="21684" x="3251200" y="4187825"/>
          <p14:tracePt t="21698" x="3508375" y="4311650"/>
          <p14:tracePt t="21699" x="3608388" y="4337050"/>
          <p14:tracePt t="21713" x="3922713" y="4445000"/>
          <p14:tracePt t="21715" x="4048125" y="4494213"/>
          <p14:tracePt t="21731" x="4403725" y="4545013"/>
          <p14:tracePt t="21733" x="4511675" y="4545013"/>
          <p14:tracePt t="21747" x="4892675" y="4594225"/>
          <p14:tracePt t="21749" x="5018088" y="4594225"/>
          <p14:tracePt t="21764" x="5407025" y="4545013"/>
          <p14:tracePt t="21766" x="5532438" y="4519613"/>
          <p14:tracePt t="21780" x="5913438" y="4419600"/>
          <p14:tracePt t="21782" x="6046788" y="4419600"/>
          <p14:tracePt t="21798" x="6402388" y="4311650"/>
          <p14:tracePt t="21799" x="6502400" y="4287838"/>
          <p14:tracePt t="21813" x="6808788" y="4237038"/>
          <p14:tracePt t="21816" x="6892925" y="4187825"/>
          <p14:tracePt t="21831" x="7173913" y="4138613"/>
          <p14:tracePt t="21835" x="7248525" y="4113213"/>
          <p14:tracePt t="21847" x="7480300" y="4079875"/>
          <p14:tracePt t="21849" x="7556500" y="4079875"/>
          <p14:tracePt t="21864" x="7737475" y="4079875"/>
          <p14:tracePt t="21866" x="7762875" y="4079875"/>
          <p14:tracePt t="21880" x="7886700" y="4138613"/>
          <p14:tracePt t="21883" x="7912100" y="4138613"/>
          <p14:tracePt t="21898" x="7994650" y="4187825"/>
          <p14:tracePt t="21901" x="8020050" y="4237038"/>
          <p14:tracePt t="21914" x="8069263" y="4262438"/>
          <p14:tracePt t="21917" x="8094663" y="4287838"/>
          <p14:tracePt t="21931" x="8143875" y="4287838"/>
          <p14:tracePt t="21933" x="8143875" y="4311650"/>
          <p14:tracePt t="21947" x="8218488" y="4311650"/>
          <p14:tracePt t="21957" x="8243888" y="4337050"/>
          <p14:tracePt t="22021" x="8243888" y="4311650"/>
          <p14:tracePt t="22030" x="8218488" y="4311650"/>
          <p14:tracePt t="22032" x="8218488" y="4287838"/>
          <p14:tracePt t="22037" x="8169275" y="4287838"/>
          <p14:tracePt t="22048" x="8120063" y="4262438"/>
          <p14:tracePt t="22050" x="8069263" y="4237038"/>
          <p14:tracePt t="22064" x="7912100" y="4237038"/>
          <p14:tracePt t="22065" x="7862888" y="4237038"/>
          <p14:tracePt t="22081" x="7631113" y="4213225"/>
          <p14:tracePt t="22083" x="7556500" y="4213225"/>
          <p14:tracePt t="22097" x="7199313" y="4237038"/>
          <p14:tracePt t="22099" x="7065963" y="4237038"/>
          <p14:tracePt t="22115" x="6659563" y="4287838"/>
          <p14:tracePt t="22116" x="6535738" y="4311650"/>
          <p14:tracePt t="22130" x="6121400" y="4370388"/>
          <p14:tracePt t="22134" x="6021388" y="4395788"/>
          <p14:tracePt t="22148" x="5738813" y="4419600"/>
          <p14:tracePt t="22149" x="5664200" y="4419600"/>
          <p14:tracePt t="22164" x="5556250" y="4445000"/>
          <p14:tracePt t="22181" x="5607050" y="4445000"/>
          <p14:tracePt t="22183" x="5664200" y="4445000"/>
          <p14:tracePt t="22187" x="5738813" y="4445000"/>
          <p14:tracePt t="22197" x="5888038" y="4445000"/>
          <p14:tracePt t="22200" x="5972175" y="4445000"/>
          <p14:tracePt t="22215" x="6253163" y="4445000"/>
          <p14:tracePt t="22216" x="6327775" y="4445000"/>
          <p14:tracePt t="22230" x="6610350" y="4494213"/>
          <p14:tracePt t="22234" x="6734175" y="4494213"/>
          <p14:tracePt t="22248" x="6991350" y="4545013"/>
          <p14:tracePt t="22250" x="7065963" y="4545013"/>
          <p14:tracePt t="22264" x="7199313" y="4627563"/>
          <p14:tracePt t="22266" x="7248525" y="4651375"/>
          <p14:tracePt t="22281" x="7299325" y="4702175"/>
          <p14:tracePt t="22283" x="7323138" y="4702175"/>
          <p14:tracePt t="22297" x="7323138" y="4751388"/>
          <p14:tracePt t="22299" x="7299325" y="4776788"/>
          <p14:tracePt t="22314" x="7150100" y="4802188"/>
          <p14:tracePt t="22316" x="7091363" y="4802188"/>
          <p14:tracePt t="22330" x="6808788" y="4826000"/>
          <p14:tracePt t="22333" x="6684963" y="4826000"/>
          <p14:tracePt t="22348" x="6327775" y="4826000"/>
          <p14:tracePt t="22349" x="6170613" y="4826000"/>
          <p14:tracePt t="22364" x="5738813" y="4802188"/>
          <p14:tracePt t="22366" x="5556250" y="4776788"/>
          <p14:tracePt t="22381" x="5149850" y="4702175"/>
          <p14:tracePt t="22383" x="4992688" y="4702175"/>
          <p14:tracePt t="22397" x="4586288" y="4594225"/>
          <p14:tracePt t="22401" x="4429125" y="4545013"/>
          <p14:tracePt t="22415" x="4122738" y="4470400"/>
          <p14:tracePt t="22416" x="4022725" y="4445000"/>
          <p14:tracePt t="22430" x="3765550" y="4395788"/>
          <p14:tracePt t="22431" x="3665538" y="4370388"/>
          <p14:tracePt t="22448" x="3459163" y="4395788"/>
          <p14:tracePt t="22450" x="3408363" y="4419600"/>
          <p14:tracePt t="22464" x="3300413" y="4419600"/>
          <p14:tracePt t="22466" x="3276600" y="4419600"/>
          <p14:tracePt t="22481" x="3300413" y="4419600"/>
          <p14:tracePt t="22484" x="3359150" y="4419600"/>
          <p14:tracePt t="22497" x="3557588" y="4370388"/>
          <p14:tracePt t="22499" x="3665538" y="4337050"/>
          <p14:tracePt t="22515" x="3997325" y="4311650"/>
          <p14:tracePt t="22516" x="4122738" y="4311650"/>
          <p14:tracePt t="22530" x="4511675" y="4311650"/>
          <p14:tracePt t="22532" x="4635500" y="4311650"/>
          <p14:tracePt t="22548" x="4992688" y="4311650"/>
          <p14:tracePt t="22550" x="5126038" y="4311650"/>
          <p14:tracePt t="22564" x="5432425" y="4311650"/>
          <p14:tracePt t="22566" x="5481638" y="4311650"/>
          <p14:tracePt t="22582" x="5664200" y="4311650"/>
          <p14:tracePt t="22582" x="5715000" y="4311650"/>
          <p14:tracePt t="22588" x="5738813" y="4311650"/>
          <p14:tracePt t="22607" x="5715000" y="4311650"/>
          <p14:tracePt t="22615" x="5664200" y="4311650"/>
          <p14:tracePt t="22616" x="5630863" y="4337050"/>
          <p14:tracePt t="22630" x="5556250" y="4337050"/>
          <p14:tracePt t="22631" x="5457825" y="4337050"/>
          <p14:tracePt t="22634" x="5407025" y="4337050"/>
          <p14:tracePt t="22648" x="5299075" y="4311650"/>
          <p14:tracePt t="24847" x="2405063" y="2976563"/>
          <p14:tracePt t="24850" x="2405063" y="2952750"/>
          <p14:tracePt t="24883" x="2430463" y="2901950"/>
          <p14:tracePt t="24889" x="2454275" y="2901950"/>
          <p14:tracePt t="24891" x="2454275" y="2878138"/>
          <p14:tracePt t="24905" x="2487613" y="2878138"/>
          <p14:tracePt t="24915" x="2487613" y="2852738"/>
          <p14:tracePt t="24930" x="2513013" y="2827338"/>
          <p14:tracePt t="24938" x="2538413" y="2827338"/>
          <p14:tracePt t="24948" x="2562225" y="2803525"/>
          <p14:tracePt t="24964" x="2562225" y="2778125"/>
          <p14:tracePt t="24966" x="2562225" y="2744788"/>
          <p14:tracePt t="24981" x="2587625" y="2744788"/>
          <p14:tracePt t="24997" x="2587625" y="2719388"/>
          <p14:tracePt t="25024" x="2562225" y="2719388"/>
          <p14:tracePt t="25055" x="2562225" y="2695575"/>
          <p14:tracePt t="25080" x="2562225" y="2670175"/>
          <p14:tracePt t="25108" x="2538413" y="2695575"/>
          <p14:tracePt t="25116" x="2513013" y="2695575"/>
          <p14:tracePt t="25133" x="2487613" y="2695575"/>
          <p14:tracePt t="25149" x="2487613" y="2719388"/>
          <p14:tracePt t="25156" x="2454275" y="2719388"/>
          <p14:tracePt t="25177" x="2430463" y="2719388"/>
          <p14:tracePt t="25182" x="2405063" y="2719388"/>
          <p14:tracePt t="25191" x="2379663" y="2719388"/>
          <p14:tracePt t="25199" x="2355850" y="2719388"/>
          <p14:tracePt t="25209" x="2330450" y="2719388"/>
          <p14:tracePt t="25215" x="2305050" y="2744788"/>
          <p14:tracePt t="25216" x="2281238" y="2744788"/>
          <p14:tracePt t="25230" x="2255838" y="2778125"/>
          <p14:tracePt t="25243" x="2255838" y="2803525"/>
          <p14:tracePt t="25248" x="2230438" y="2803525"/>
          <p14:tracePt t="25264" x="2206625" y="2803525"/>
          <p14:tracePt t="25275" x="2206625" y="2827338"/>
          <p14:tracePt t="25284" x="2181225" y="2827338"/>
          <p14:tracePt t="25308" x="2181225" y="2852738"/>
          <p14:tracePt t="25318" x="2181225" y="2878138"/>
          <p14:tracePt t="25321" x="2147888" y="2878138"/>
          <p14:tracePt t="25334" x="2147888" y="2901950"/>
          <p14:tracePt t="25338" x="2122488" y="2901950"/>
          <p14:tracePt t="25342" x="2122488" y="2927350"/>
          <p14:tracePt t="25355" x="2122488" y="2952750"/>
          <p14:tracePt t="25381" x="2122488" y="3027363"/>
          <p14:tracePt t="25388" x="2098675" y="3027363"/>
          <p14:tracePt t="25407" x="2098675" y="3060700"/>
          <p14:tracePt t="25414" x="2073275" y="3084513"/>
          <p14:tracePt t="25424" x="2047875" y="3084513"/>
          <p14:tracePt t="25433" x="2024063" y="3109913"/>
          <p14:tracePt t="25467" x="2024063" y="3084513"/>
          <p14:tracePt t="25474" x="2047875" y="3084513"/>
          <p14:tracePt t="25480" x="2073275" y="3060700"/>
          <p14:tracePt t="25484" x="2098675" y="3027363"/>
          <p14:tracePt t="25489" x="2122488" y="3027363"/>
          <p14:tracePt t="25498" x="2147888" y="2976563"/>
          <p14:tracePt t="25499" x="2181225" y="2952750"/>
          <p14:tracePt t="25499" x="2206625" y="2927350"/>
          <p14:tracePt t="25505" x="2255838" y="2927350"/>
          <p14:tracePt t="25514" x="2305050" y="2878138"/>
          <p14:tracePt t="25517" x="2355850" y="2852738"/>
          <p14:tracePt t="25531" x="2430463" y="2827338"/>
          <p14:tracePt t="25533" x="2454275" y="2827338"/>
          <p14:tracePt t="25547" x="2538413" y="2852738"/>
          <p14:tracePt t="25549" x="2562225" y="2852738"/>
          <p14:tracePt t="25565" x="2587625" y="2927350"/>
          <p14:tracePt t="25581" x="2613025" y="2976563"/>
          <p14:tracePt t="25583" x="2613025" y="3027363"/>
          <p14:tracePt t="25598" x="2587625" y="3084513"/>
          <p14:tracePt t="25600" x="2562225" y="3084513"/>
          <p14:tracePt t="25614" x="2513013" y="3109913"/>
          <p14:tracePt t="25614" x="2487613" y="3135313"/>
          <p14:tracePt t="25631" x="2379663" y="3159125"/>
          <p14:tracePt t="25647" x="2330450" y="3159125"/>
          <p14:tracePt t="25650" x="2305050" y="3135313"/>
          <p14:tracePt t="25665" x="2305050" y="3109913"/>
          <p14:tracePt t="25672" x="2305050" y="3084513"/>
          <p14:tracePt t="25683" x="2305050" y="3027363"/>
          <p14:tracePt t="25698" x="2355850" y="3001963"/>
          <p14:tracePt t="25698" x="2379663" y="3001963"/>
          <p14:tracePt t="25699" x="2405063" y="2976563"/>
          <p14:tracePt t="25706" x="2454275" y="2952750"/>
          <p14:tracePt t="25872" x="4403725" y="3259138"/>
          <p14:tracePt t="25874" x="4379913" y="3284538"/>
          <p14:tracePt t="25880" x="4379913" y="3316288"/>
          <p14:tracePt t="25888" x="4379913" y="3341688"/>
          <p14:tracePt t="25891" x="4354513" y="3341688"/>
          <p14:tracePt t="25898" x="4329113" y="3367088"/>
          <p14:tracePt t="25900" x="4329113" y="3390900"/>
          <p14:tracePt t="25914" x="4279900" y="3416300"/>
          <p14:tracePt t="25916" x="4254500" y="3416300"/>
          <p14:tracePt t="25932" x="4197350" y="3441700"/>
          <p14:tracePt t="25938" x="4171950" y="3441700"/>
          <p14:tracePt t="25951" x="4146550" y="3416300"/>
          <p14:tracePt t="25965" x="4122738" y="3390900"/>
          <p14:tracePt t="25967" x="4122738" y="3367088"/>
          <p14:tracePt t="25980" x="4122738" y="3341688"/>
          <p14:tracePt t="25988" x="4122738" y="3316288"/>
          <p14:tracePt t="25998" x="4122738" y="3259138"/>
          <p14:tracePt t="26000" x="4122738" y="3233738"/>
          <p14:tracePt t="26014" x="4146550" y="3159125"/>
          <p14:tracePt t="26017" x="4171950" y="3135313"/>
          <p14:tracePt t="26031" x="4254500" y="3060700"/>
          <p14:tracePt t="26033" x="4279900" y="3027363"/>
          <p14:tracePt t="26047" x="4329113" y="2976563"/>
          <p14:tracePt t="26049" x="4379913" y="2976563"/>
          <p14:tracePt t="26065" x="4403725" y="2952750"/>
          <p14:tracePt t="26080" x="4429125" y="2976563"/>
          <p14:tracePt t="26098" x="4429125" y="3027363"/>
          <p14:tracePt t="26114" x="4403725" y="3084513"/>
          <p14:tracePt t="26116" x="4403725" y="3109913"/>
          <p14:tracePt t="26131" x="4329113" y="3159125"/>
          <p14:tracePt t="26133" x="4305300" y="3159125"/>
          <p14:tracePt t="26147" x="4254500" y="3209925"/>
          <p14:tracePt t="26150" x="4229100" y="3209925"/>
          <p14:tracePt t="26165" x="4171950" y="3209925"/>
          <p14:tracePt t="26180" x="4122738" y="3159125"/>
          <p14:tracePt t="26188" x="4122738" y="3135313"/>
          <p14:tracePt t="26198" x="4146550" y="3109913"/>
          <p14:tracePt t="26200" x="4171950" y="3084513"/>
          <p14:tracePt t="26214" x="4197350" y="3084513"/>
          <p14:tracePt t="26216" x="4197350" y="3060700"/>
          <p14:tracePt t="26231" x="4279900" y="3027363"/>
          <p14:tracePt t="26247" x="4305300" y="3027363"/>
          <p14:tracePt t="26255" x="4329113" y="3060700"/>
          <p14:tracePt t="26265" x="4329113" y="3084513"/>
          <p14:tracePt t="26281" x="4354513" y="3084513"/>
          <p14:tracePt t="26305" x="4329113" y="3084513"/>
          <p14:tracePt t="26321" x="4305300" y="3084513"/>
          <p14:tracePt t="26347" x="4279900" y="3084513"/>
          <p14:tracePt t="26356" x="4254500" y="3060700"/>
          <p14:tracePt t="26364" x="4229100" y="3060700"/>
          <p14:tracePt t="26658" x="2636838" y="3490913"/>
          <p14:tracePt t="26658" x="2587625" y="3490913"/>
          <p14:tracePt t="26664" x="2562225" y="3490913"/>
          <p14:tracePt t="26682" x="2513013" y="3467100"/>
          <p14:tracePt t="26687" x="2513013" y="3441700"/>
          <p14:tracePt t="26691" x="2513013" y="3416300"/>
          <p14:tracePt t="26697" x="2513013" y="3390900"/>
          <p14:tracePt t="26699" x="2487613" y="3390900"/>
          <p14:tracePt t="26715" x="2487613" y="3367088"/>
          <p14:tracePt t="26730" x="2487613" y="3341688"/>
          <p14:tracePt t="26733" x="2513013" y="3341688"/>
          <p14:tracePt t="26748" x="2562225" y="3341688"/>
          <p14:tracePt t="26750" x="2613025" y="3316288"/>
          <p14:tracePt t="26764" x="2770188" y="3284538"/>
          <p14:tracePt t="26767" x="2844800" y="3284538"/>
          <p14:tracePt t="26782" x="3052763" y="3284538"/>
          <p14:tracePt t="26782" x="3127375" y="3284538"/>
          <p14:tracePt t="26790" x="3201988" y="3316288"/>
          <p14:tracePt t="26797" x="3325813" y="3341688"/>
          <p14:tracePt t="26800" x="3384550" y="3367088"/>
          <p14:tracePt t="26815" x="3533775" y="3467100"/>
          <p14:tracePt t="26816" x="3557588" y="3516313"/>
          <p14:tracePt t="26830" x="3641725" y="3624263"/>
          <p14:tracePt t="26833" x="3665538" y="3648075"/>
          <p14:tracePt t="26848" x="3665538" y="3748088"/>
          <p14:tracePt t="26850" x="3665538" y="3797300"/>
          <p14:tracePt t="26864" x="3608388" y="3905250"/>
          <p14:tracePt t="26867" x="3557588" y="3930650"/>
          <p14:tracePt t="26881" x="3433763" y="4030663"/>
          <p14:tracePt t="26883" x="3359150" y="4054475"/>
          <p14:tracePt t="26897" x="3201988" y="4113213"/>
          <p14:tracePt t="26899" x="3127375" y="4113213"/>
          <p14:tracePt t="26915" x="2944813" y="4113213"/>
          <p14:tracePt t="26917" x="2870200" y="4113213"/>
          <p14:tracePt t="26930" x="2736850" y="4079875"/>
          <p14:tracePt t="26933" x="2687638" y="4030663"/>
          <p14:tracePt t="26948" x="2636838" y="3979863"/>
          <p14:tracePt t="26950" x="2613025" y="3905250"/>
          <p14:tracePt t="26964" x="2636838" y="3797300"/>
          <p14:tracePt t="26966" x="2636838" y="3748088"/>
          <p14:tracePt t="26981" x="2736850" y="3648075"/>
          <p14:tracePt t="26984" x="2770188" y="3624263"/>
          <p14:tracePt t="26997" x="2919413" y="3541713"/>
          <p14:tracePt t="27001" x="2968625" y="3541713"/>
          <p14:tracePt t="27014" x="3176588" y="3467100"/>
          <p14:tracePt t="27016" x="3251200" y="3441700"/>
          <p14:tracePt t="27030" x="3533775" y="3390900"/>
          <p14:tracePt t="27033" x="3641725" y="3367088"/>
          <p14:tracePt t="27048" x="3922713" y="3341688"/>
          <p14:tracePt t="27050" x="4022725" y="3341688"/>
          <p14:tracePt t="27063" x="4279900" y="3367088"/>
          <p14:tracePt t="27067" x="4305300" y="3367088"/>
          <p14:tracePt t="27081" x="4478338" y="3441700"/>
          <p14:tracePt t="27083" x="4537075" y="3441700"/>
          <p14:tracePt t="27097" x="4611688" y="3516313"/>
          <p14:tracePt t="27100" x="4635500" y="3541713"/>
          <p14:tracePt t="27115" x="4660900" y="3598863"/>
          <p14:tracePt t="27117" x="4660900" y="3624263"/>
          <p14:tracePt t="27130" x="4560888" y="3698875"/>
          <p14:tracePt t="27134" x="4511675" y="3722688"/>
          <p14:tracePt t="27148" x="4305300" y="3797300"/>
          <p14:tracePt t="27151" x="4229100" y="3830638"/>
          <p14:tracePt t="27164" x="3948113" y="3930650"/>
          <p14:tracePt t="27167" x="3865563" y="3956050"/>
          <p14:tracePt t="27181" x="3533775" y="4030663"/>
          <p14:tracePt t="27183" x="3433763" y="4054475"/>
          <p14:tracePt t="27197" x="3127375" y="4079875"/>
          <p14:tracePt t="27200" x="3019425" y="4079875"/>
          <p14:tracePt t="27214" x="2795588" y="4054475"/>
          <p14:tracePt t="27216" x="2736850" y="4030663"/>
          <p14:tracePt t="27230" x="2636838" y="3956050"/>
          <p14:tracePt t="27231" x="2587625" y="3905250"/>
          <p14:tracePt t="27235" x="2562225" y="3856038"/>
          <p14:tracePt t="27248" x="2513013" y="3722688"/>
          <p14:tracePt t="27250" x="2513013" y="3648075"/>
          <p14:tracePt t="27264" x="2562225" y="3541713"/>
          <p14:tracePt t="27266" x="2562225" y="3516313"/>
          <p14:tracePt t="27281" x="2662238" y="3441700"/>
          <p14:tracePt t="27283" x="2687638" y="3416300"/>
          <p14:tracePt t="27297" x="2844800" y="3341688"/>
          <p14:tracePt t="27299" x="2894013" y="3316288"/>
          <p14:tracePt t="27315" x="3127375" y="3209925"/>
          <p14:tracePt t="27317" x="3176588" y="3184525"/>
          <p14:tracePt t="27330" x="3433763" y="3135313"/>
          <p14:tracePt t="27333" x="3508375" y="3135313"/>
          <p14:tracePt t="27348" x="3765550" y="3109913"/>
          <p14:tracePt t="27351" x="3840163" y="3109913"/>
          <p14:tracePt t="27363" x="4122738" y="3135313"/>
          <p14:tracePt t="27367" x="4171950" y="3159125"/>
          <p14:tracePt t="27381" x="4379913" y="3209925"/>
          <p14:tracePt t="27383" x="4429125" y="3259138"/>
          <p14:tracePt t="27397" x="4560888" y="3341688"/>
          <p14:tracePt t="27401" x="4586288" y="3367088"/>
          <p14:tracePt t="27415" x="4635500" y="3467100"/>
          <p14:tracePt t="27416" x="4635500" y="3516313"/>
          <p14:tracePt t="27430" x="4635500" y="3573463"/>
          <p14:tracePt t="27431" x="4611688" y="3624263"/>
          <p14:tracePt t="27448" x="4454525" y="3748088"/>
          <p14:tracePt t="27450" x="4403725" y="3797300"/>
          <p14:tracePt t="27464" x="4254500" y="3881438"/>
          <p14:tracePt t="27467" x="4171950" y="3905250"/>
          <p14:tracePt t="27482" x="3922713" y="3979863"/>
          <p14:tracePt t="27483" x="3814763" y="4005263"/>
          <p14:tracePt t="27497" x="3508375" y="4079875"/>
          <p14:tracePt t="27501" x="3408363" y="4079875"/>
          <p14:tracePt t="27515" x="3076575" y="4113213"/>
          <p14:tracePt t="27518" x="2968625" y="4138613"/>
          <p14:tracePt t="27530" x="2795588" y="4138613"/>
          <p14:tracePt t="27534" x="2736850" y="4113213"/>
          <p14:tracePt t="27535" x="2662238" y="4113213"/>
          <p14:tracePt t="27548" x="2487613" y="4005263"/>
          <p14:tracePt t="27549" x="2487613" y="3979863"/>
          <p14:tracePt t="27564" x="2405063" y="3856038"/>
          <p14:tracePt t="27565" x="2379663" y="3797300"/>
          <p14:tracePt t="27582" x="2405063" y="3648075"/>
          <p14:tracePt t="27583" x="2454275" y="3624263"/>
          <p14:tracePt t="27597" x="2587625" y="3467100"/>
          <p14:tracePt t="27599" x="2636838" y="3441700"/>
          <p14:tracePt t="27615" x="2844800" y="3316288"/>
          <p14:tracePt t="27617" x="2919413" y="3259138"/>
          <p14:tracePt t="27630" x="3176588" y="3159125"/>
          <p14:tracePt t="27633" x="3276600" y="3135313"/>
          <p14:tracePt t="27648" x="3557588" y="3084513"/>
          <p14:tracePt t="27650" x="3665538" y="3084513"/>
          <p14:tracePt t="27664" x="3922713" y="3084513"/>
          <p14:tracePt t="27668" x="3997325" y="3084513"/>
          <p14:tracePt t="27681" x="4197350" y="3109913"/>
          <p14:tracePt t="27683" x="4279900" y="3135313"/>
          <p14:tracePt t="27697" x="4403725" y="3259138"/>
          <p14:tracePt t="27700" x="4454525" y="3284538"/>
          <p14:tracePt t="27715" x="4511675" y="3390900"/>
          <p14:tracePt t="27717" x="4511675" y="3441700"/>
          <p14:tracePt t="27730" x="4511675" y="3541713"/>
          <p14:tracePt t="27733" x="4478338" y="3573463"/>
          <p14:tracePt t="27748" x="4329113" y="3698875"/>
          <p14:tracePt t="27750" x="4279900" y="3722688"/>
          <p14:tracePt t="27764" x="4022725" y="3856038"/>
          <p14:tracePt t="27768" x="3948113" y="3905250"/>
          <p14:tracePt t="27782" x="3641725" y="4005263"/>
          <p14:tracePt t="27783" x="3533775" y="4030663"/>
          <p14:tracePt t="27797" x="3325813" y="4079875"/>
          <p14:tracePt t="27799" x="3225800" y="4079875"/>
          <p14:tracePt t="27815" x="2870200" y="4113213"/>
          <p14:tracePt t="27817" x="2795588" y="4113213"/>
          <p14:tracePt t="27830" x="2636838" y="4005263"/>
          <p14:tracePt t="27834" x="2587625" y="3956050"/>
          <p14:tracePt t="27848" x="2538413" y="3797300"/>
          <p14:tracePt t="27850" x="2538413" y="3722688"/>
          <p14:tracePt t="27863" x="2562225" y="3624263"/>
          <p14:tracePt t="27865" x="2587625" y="3541713"/>
          <p14:tracePt t="27881" x="2770188" y="3341688"/>
          <p14:tracePt t="27884" x="2844800" y="3316288"/>
          <p14:tracePt t="27897" x="3019425" y="3184525"/>
          <p14:tracePt t="27900" x="3076575" y="3159125"/>
          <p14:tracePt t="27915" x="3251200" y="3084513"/>
          <p14:tracePt t="27916" x="3325813" y="3084513"/>
          <p14:tracePt t="27930" x="3384550" y="3084513"/>
          <p14:tracePt t="27931" x="3533775" y="3001963"/>
          <p14:tracePt t="27933" x="3608388" y="2976563"/>
          <p14:tracePt t="27948" x="3716338" y="2927350"/>
          <p14:tracePt t="28625" x="2181225" y="3905250"/>
          <p14:tracePt t="28630" x="2181225" y="3881438"/>
          <p14:tracePt t="28637" x="2181225" y="3856038"/>
          <p14:tracePt t="28640" x="2122488" y="3797300"/>
          <p14:tracePt t="28648" x="2122488" y="3748088"/>
          <p14:tracePt t="28650" x="2122488" y="3722688"/>
          <p14:tracePt t="28664" x="2122488" y="3673475"/>
          <p14:tracePt t="28664" x="2122488" y="3624263"/>
          <p14:tracePt t="28666" x="2147888" y="3573463"/>
          <p14:tracePt t="28681" x="2206625" y="3490913"/>
          <p14:tracePt t="28683" x="2255838" y="3467100"/>
          <p14:tracePt t="28697" x="2305050" y="3441700"/>
          <p14:tracePt t="28697" x="2379663" y="3390900"/>
          <p14:tracePt t="28700" x="2405063" y="3367088"/>
          <p14:tracePt t="28715" x="2562225" y="3284538"/>
          <p14:tracePt t="28717" x="2613025" y="3259138"/>
          <p14:tracePt t="28730" x="2770188" y="3159125"/>
          <p14:tracePt t="28733" x="2844800" y="3135313"/>
          <p14:tracePt t="28748" x="3052763" y="3060700"/>
          <p14:tracePt t="28750" x="3151188" y="3027363"/>
          <p14:tracePt t="28764" x="3359150" y="3001963"/>
          <p14:tracePt t="28767" x="3433763" y="2976563"/>
          <p14:tracePt t="28782" x="3690938" y="2976563"/>
          <p14:tracePt t="28782" x="3740150" y="2976563"/>
          <p14:tracePt t="28788" x="3814763" y="3001963"/>
          <p14:tracePt t="28797" x="3997325" y="3027363"/>
          <p14:tracePt t="28800" x="4048125" y="3027363"/>
          <p14:tracePt t="28815" x="4254500" y="3084513"/>
          <p14:tracePt t="28817" x="4305300" y="3084513"/>
          <p14:tracePt t="28830" x="4478338" y="3159125"/>
          <p14:tracePt t="28833" x="4511675" y="3184525"/>
          <p14:tracePt t="28848" x="4586288" y="3259138"/>
          <p14:tracePt t="28849" x="4635500" y="3259138"/>
          <p14:tracePt t="28850" x="4660900" y="3316288"/>
          <p14:tracePt t="28864" x="4711700" y="3390900"/>
          <p14:tracePt t="28866" x="4760913" y="3416300"/>
          <p14:tracePt t="28881" x="4794250" y="3467100"/>
          <p14:tracePt t="28883" x="4794250" y="3516313"/>
          <p14:tracePt t="28897" x="4794250" y="3541713"/>
          <p14:tracePt t="28901" x="4794250" y="3573463"/>
          <p14:tracePt t="28915" x="4760913" y="3624263"/>
          <p14:tracePt t="28916" x="4735513" y="3648075"/>
          <p14:tracePt t="28930" x="4611688" y="3722688"/>
          <p14:tracePt t="28933" x="4560888" y="3773488"/>
          <p14:tracePt t="28948" x="4403725" y="3881438"/>
          <p14:tracePt t="28950" x="4329113" y="3905250"/>
          <p14:tracePt t="28964" x="4122738" y="4005263"/>
          <p14:tracePt t="28966" x="4022725" y="4054475"/>
          <p14:tracePt t="28981" x="3814763" y="4138613"/>
          <p14:tracePt t="28983" x="3716338" y="4162425"/>
          <p14:tracePt t="28997" x="3459163" y="4213225"/>
          <p14:tracePt t="29000" x="3384550" y="4237038"/>
          <p14:tracePt t="29015" x="3151188" y="4237038"/>
          <p14:tracePt t="29016" x="3076575" y="4237038"/>
          <p14:tracePt t="29030" x="2870200" y="4237038"/>
          <p14:tracePt t="29033" x="2795588" y="4213225"/>
          <p14:tracePt t="29048" x="2636838" y="4138613"/>
          <p14:tracePt t="29051" x="2562225" y="4113213"/>
          <p14:tracePt t="29064" x="2454275" y="4005263"/>
          <p14:tracePt t="29067" x="2379663" y="3979863"/>
          <p14:tracePt t="29081" x="2305050" y="3856038"/>
          <p14:tracePt t="29083" x="2281238" y="3797300"/>
          <p14:tracePt t="29097" x="2281238" y="3698875"/>
          <p14:tracePt t="29100" x="2281238" y="3648075"/>
          <p14:tracePt t="29115" x="2281238" y="3541713"/>
          <p14:tracePt t="29117" x="2281238" y="3516313"/>
          <p14:tracePt t="29130" x="2330450" y="3441700"/>
          <p14:tracePt t="29134" x="2355850" y="3390900"/>
          <p14:tracePt t="29148" x="2405063" y="3316288"/>
          <p14:tracePt t="29150" x="2454275" y="3284538"/>
          <p14:tracePt t="29164" x="2513013" y="3209925"/>
          <p14:tracePt t="29167" x="2562225" y="3184525"/>
          <p14:tracePt t="29181" x="2662238" y="3135313"/>
          <p14:tracePt t="29184" x="2711450" y="3135313"/>
          <p14:tracePt t="29197" x="2844800" y="3109913"/>
          <p14:tracePt t="29200" x="2894013" y="3109913"/>
          <p14:tracePt t="29215" x="2994025" y="3084513"/>
          <p14:tracePt t="29215" x="3052763" y="3084513"/>
          <p14:tracePt t="29217" x="3101975" y="3084513"/>
          <p14:tracePt t="29230" x="3225800" y="3084513"/>
          <p14:tracePt t="29233" x="3251200" y="3084513"/>
          <p14:tracePt t="29586" x="2379663" y="3624263"/>
          <p14:tracePt t="29588" x="2379663" y="3648075"/>
          <p14:tracePt t="29589" x="2355850" y="3673475"/>
          <p14:tracePt t="29597" x="2330450" y="3673475"/>
          <p14:tracePt t="29599" x="2305050" y="3698875"/>
          <p14:tracePt t="29641" x="2355850" y="3698875"/>
          <p14:tracePt t="29650" x="2355850" y="3673475"/>
          <p14:tracePt t="29655" x="2355850" y="3648075"/>
          <p14:tracePt t="29665" x="2379663" y="3648075"/>
          <p14:tracePt t="29691" x="2379663" y="3624263"/>
          <p14:tracePt t="29714" x="2379663" y="3598863"/>
          <p14:tracePt t="29716" x="2379663" y="3573463"/>
          <p14:tracePt t="29726" x="2379663" y="3541713"/>
          <p14:tracePt t="29734" x="2379663" y="3516313"/>
          <p14:tracePt t="29747" x="2379663" y="3490913"/>
          <p14:tracePt t="29747" x="2379663" y="3441700"/>
          <p14:tracePt t="29755" x="2379663" y="3416300"/>
          <p14:tracePt t="29764" x="2379663" y="3367088"/>
          <p14:tracePt t="29767" x="2379663" y="3341688"/>
          <p14:tracePt t="29781" x="2379663" y="3316288"/>
          <p14:tracePt t="29781" x="2379663" y="3284538"/>
          <p14:tracePt t="29783" x="2405063" y="3259138"/>
          <p14:tracePt t="29798" x="2430463" y="3184525"/>
          <p14:tracePt t="29801" x="2430463" y="3159125"/>
          <p14:tracePt t="29814" x="2487613" y="3109913"/>
          <p14:tracePt t="29831" x="2513013" y="3084513"/>
          <p14:tracePt t="29833" x="2562225" y="3084513"/>
          <p14:tracePt t="29847" x="2587625" y="3060700"/>
          <p14:tracePt t="29855" x="2613025" y="3060700"/>
          <p14:tracePt t="29865" x="2636838" y="3084513"/>
          <p14:tracePt t="29868" x="2662238" y="3084513"/>
          <p14:tracePt t="29880" x="2736850" y="3135313"/>
          <p14:tracePt t="29882" x="2770188" y="3135313"/>
          <p14:tracePt t="29898" x="2844800" y="3184525"/>
          <p14:tracePt t="29900" x="2870200" y="3209925"/>
          <p14:tracePt t="29914" x="2968625" y="3259138"/>
          <p14:tracePt t="29916" x="3019425" y="3284538"/>
          <p14:tracePt t="29931" x="3101975" y="3341688"/>
          <p14:tracePt t="29933" x="3127375" y="3341688"/>
          <p14:tracePt t="29947" x="3176588" y="3390900"/>
          <p14:tracePt t="29951" x="3201988" y="3416300"/>
          <p14:tracePt t="29965" x="3225800" y="3467100"/>
          <p14:tracePt t="29967" x="3251200" y="3490913"/>
          <p14:tracePt t="29980" x="3251200" y="3573463"/>
          <p14:tracePt t="29989" x="3251200" y="3624263"/>
          <p14:tracePt t="29998" x="3251200" y="3673475"/>
          <p14:tracePt t="30001" x="3251200" y="3698875"/>
          <p14:tracePt t="30013" x="3225800" y="3748088"/>
          <p14:tracePt t="30014" x="3201988" y="3773488"/>
          <p14:tracePt t="30016" x="3176588" y="3797300"/>
          <p14:tracePt t="30031" x="3127375" y="3856038"/>
          <p14:tracePt t="30033" x="3076575" y="3856038"/>
          <p14:tracePt t="30047" x="2968625" y="3905250"/>
          <p14:tracePt t="30050" x="2944813" y="3930650"/>
          <p14:tracePt t="30065" x="2819400" y="3956050"/>
          <p14:tracePt t="30066" x="2770188" y="3956050"/>
          <p14:tracePt t="30080" x="2662238" y="3930650"/>
          <p14:tracePt t="30083" x="2636838" y="3930650"/>
          <p14:tracePt t="30098" x="2562225" y="3856038"/>
          <p14:tracePt t="30100" x="2513013" y="3830638"/>
          <p14:tracePt t="30114" x="2454275" y="3748088"/>
          <p14:tracePt t="30117" x="2430463" y="3722688"/>
          <p14:tracePt t="30131" x="2405063" y="3624263"/>
          <p14:tracePt t="30133" x="2405063" y="3598863"/>
          <p14:tracePt t="30147" x="2430463" y="3516313"/>
          <p14:tracePt t="30150" x="2487613" y="3490913"/>
          <p14:tracePt t="30165" x="2513013" y="3467100"/>
          <p14:tracePt t="30165" x="2587625" y="3416300"/>
          <p14:tracePt t="30169" x="2636838" y="3416300"/>
          <p14:tracePt t="30180" x="2736850" y="3416300"/>
          <p14:tracePt t="30182" x="2770188" y="3416300"/>
          <p14:tracePt t="30198" x="2844800" y="3416300"/>
          <p14:tracePt t="30311" x="5299075" y="3881438"/>
          <p14:tracePt t="30314" x="5349875" y="3905250"/>
          <p14:tracePt t="30322" x="5349875" y="3930650"/>
          <p14:tracePt t="30326" x="5383213" y="3930650"/>
          <p14:tracePt t="30371" x="5349875" y="3930650"/>
          <p14:tracePt t="30384" x="5324475" y="3930650"/>
          <p14:tracePt t="30389" x="5299075" y="3905250"/>
          <p14:tracePt t="30399" x="5275263" y="3905250"/>
          <p14:tracePt t="30413" x="5275263" y="3881438"/>
          <p14:tracePt t="30417" x="5249863" y="3881438"/>
          <p14:tracePt t="30424" x="5249863" y="3856038"/>
          <p14:tracePt t="30433" x="5224463" y="3856038"/>
          <p14:tracePt t="30447" x="5200650" y="3830638"/>
          <p14:tracePt t="30458" x="5175250" y="3797300"/>
          <p14:tracePt t="30472" x="5149850" y="3773488"/>
          <p14:tracePt t="30480" x="5100638" y="3722688"/>
          <p14:tracePt t="30489" x="5067300" y="3698875"/>
          <p14:tracePt t="30498" x="5041900" y="3624263"/>
          <p14:tracePt t="30500" x="5018088" y="3598863"/>
          <p14:tracePt t="30514" x="4992688" y="3490913"/>
          <p14:tracePt t="30517" x="4992688" y="3441700"/>
          <p14:tracePt t="30531" x="5018088" y="3367088"/>
          <p14:tracePt t="30533" x="5041900" y="3341688"/>
          <p14:tracePt t="30547" x="5067300" y="3284538"/>
          <p14:tracePt t="30549" x="5067300" y="3259138"/>
          <p14:tracePt t="30565" x="5175250" y="3209925"/>
          <p14:tracePt t="30569" x="5175250" y="3184525"/>
          <p14:tracePt t="30580" x="5275263" y="3159125"/>
          <p14:tracePt t="30584" x="5299075" y="3159125"/>
          <p14:tracePt t="30598" x="5432425" y="3159125"/>
          <p14:tracePt t="30600" x="5457825" y="3159125"/>
          <p14:tracePt t="30614" x="5581650" y="3184525"/>
          <p14:tracePt t="30617" x="5630863" y="3209925"/>
          <p14:tracePt t="30631" x="5738813" y="3259138"/>
          <p14:tracePt t="30632" x="5764213" y="3259138"/>
          <p14:tracePt t="30633" x="5813425" y="3284538"/>
          <p14:tracePt t="30647" x="5913438" y="3341688"/>
          <p14:tracePt t="30651" x="5938838" y="3367088"/>
          <p14:tracePt t="30665" x="6021388" y="3441700"/>
          <p14:tracePt t="30671" x="6046788" y="3467100"/>
          <p14:tracePt t="30680" x="6046788" y="3516313"/>
          <p14:tracePt t="30683" x="6046788" y="3541713"/>
          <p14:tracePt t="30698" x="6021388" y="3598863"/>
          <p14:tracePt t="30700" x="6021388" y="3624263"/>
          <p14:tracePt t="30714" x="5913438" y="3698875"/>
          <p14:tracePt t="30717" x="5864225" y="3722688"/>
          <p14:tracePt t="30731" x="5738813" y="3773488"/>
          <p14:tracePt t="30733" x="5689600" y="3773488"/>
          <p14:tracePt t="30747" x="5607050" y="3797300"/>
          <p14:tracePt t="30748" x="5556250" y="3797300"/>
          <p14:tracePt t="30764" x="5407025" y="3748088"/>
          <p14:tracePt t="30766" x="5349875" y="3748088"/>
          <p14:tracePt t="30781" x="5275263" y="3722688"/>
          <p14:tracePt t="30784" x="5249863" y="3698875"/>
          <p14:tracePt t="30798" x="5200650" y="3648075"/>
          <p14:tracePt t="30799" x="5175250" y="3624263"/>
          <p14:tracePt t="30802" x="5149850" y="3598863"/>
          <p14:tracePt t="30814" x="5100638" y="3541713"/>
          <p14:tracePt t="30814" x="5100638" y="3516313"/>
          <p14:tracePt t="30817" x="5067300" y="3490913"/>
          <p14:tracePt t="30831" x="5067300" y="3390900"/>
          <p14:tracePt t="30834" x="5067300" y="3367088"/>
          <p14:tracePt t="30847" x="5100638" y="3316288"/>
          <p14:tracePt t="30850" x="5149850" y="3259138"/>
          <p14:tracePt t="30865" x="5200650" y="3209925"/>
          <p14:tracePt t="30867" x="5249863" y="3184525"/>
          <p14:tracePt t="30880" x="5324475" y="3159125"/>
          <p14:tracePt t="30882" x="5349875" y="3135313"/>
          <p14:tracePt t="30899" x="5481638" y="3109913"/>
          <p14:tracePt t="30901" x="5532438" y="3109913"/>
          <p14:tracePt t="30914" x="5581650" y="3109913"/>
          <p14:tracePt t="30917" x="5581650" y="3135313"/>
          <p14:tracePt t="30931" x="5630863" y="3209925"/>
          <p14:tracePt t="30933" x="5664200" y="3259138"/>
          <p14:tracePt t="30947" x="5664200" y="3341688"/>
          <p14:tracePt t="30948" x="5664200" y="3367088"/>
          <p14:tracePt t="30950" x="5664200" y="3390900"/>
          <p14:tracePt t="30965" x="5630863" y="3467100"/>
          <p14:tracePt t="30968" x="5630863" y="3490913"/>
          <p14:tracePt t="30980" x="5556250" y="3541713"/>
          <p14:tracePt t="30984" x="5532438" y="3541713"/>
          <p14:tracePt t="30998" x="5457825" y="3573463"/>
          <p14:tracePt t="31005" x="5432425" y="3598863"/>
          <p14:tracePt t="31014" x="5407025" y="3598863"/>
          <p14:tracePt t="31016" x="5383213" y="3598863"/>
          <p14:tracePt t="31031" x="5349875" y="3573463"/>
          <p14:tracePt t="31032" x="5383213" y="3541713"/>
          <p14:tracePt t="31033" x="5383213" y="3516313"/>
        </p14:tracePtLst>
      </p14:laserTraceLst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48518"/>
              </p:ext>
            </p:extLst>
          </p:nvPr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95" y="3540546"/>
            <a:ext cx="486822" cy="486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F1B8A-C473-3BA9-6606-8DA27CB25521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151BEB-BAF1-5A70-2CCD-3CD2A09F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A1160-2670-28C1-D637-F71CB6AA666C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7BF7C73-6F12-E6A6-B537-BE594C411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0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429">
        <p159:morph option="byWord"/>
      </p:transition>
    </mc:Choice>
    <mc:Fallback xmlns="">
      <p:transition advTm="254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69" y="3540546"/>
            <a:ext cx="486822" cy="486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0485E-5CE8-17DB-9E5F-AF863FD23DF4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2B14CF-0250-AE6C-26F5-D383353F6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BB5A4-1257-447E-7244-C35837C2E860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1F54399-34AC-217A-FD7B-BC3231F15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5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08">
        <p159:morph option="byWord"/>
      </p:transition>
    </mc:Choice>
    <mc:Fallback xmlns="">
      <p:transition advTm="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00" y="3540546"/>
            <a:ext cx="486822" cy="48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B6C5F-3075-86D1-DA15-90FC6FD604D6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9682D2-99D9-FD73-95B2-19F8BCC17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33267-E8A9-2B54-F2D0-203BE3B7BE5A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F736E95-9A3F-8AA7-4522-D2FEF9312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5">
        <p159:morph option="byWord"/>
      </p:transition>
    </mc:Choice>
    <mc:Fallback xmlns="">
      <p:transition advTm="7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46" y="3540546"/>
            <a:ext cx="486822" cy="48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553A6-5FF1-7DB9-BAEE-D8051E4C438F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80A5AF6-E835-F017-8510-FE7D64ED8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74531-5678-0691-2266-5D8918A10C09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D521C-8443-705A-20DD-2B98C6CEE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2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18">
        <p159:morph option="byWord"/>
      </p:transition>
    </mc:Choice>
    <mc:Fallback xmlns="">
      <p:transition advTm="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94" y="3540546"/>
            <a:ext cx="486822" cy="48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1CA5C-EDF1-73F8-688A-B16CF05A0F45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3B5C630-894E-FEC3-6288-41FDDC940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BB0A3-B76B-2829-9382-8E21207B17A3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F66A246-A3A2-D996-9A50-D773EC6F6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97">
        <p159:morph option="byWord"/>
      </p:transition>
    </mc:Choice>
    <mc:Fallback xmlns="">
      <p:transition advTm="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551962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340" y="3540546"/>
            <a:ext cx="486822" cy="48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BC745A-B44C-533B-2AED-5660BBA97315}"/>
              </a:ext>
            </a:extLst>
          </p:cNvPr>
          <p:cNvSpPr txBox="1"/>
          <p:nvPr/>
        </p:nvSpPr>
        <p:spPr>
          <a:xfrm>
            <a:off x="4905578" y="4641149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A5B75-A99C-CE44-9D19-9FAE5445F24E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1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DD8AAB-728D-4C05-B7F0-5949EAF86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3B5FA-790F-752E-5E96-35C513D024BF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D383B4C-6872-92A2-7045-E09F7D77A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904">
        <p159:morph option="byWord"/>
      </p:transition>
    </mc:Choice>
    <mc:Fallback xmlns="">
      <p:transition advTm="3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0909BE-89AE-F24F-763B-CF3144AEC936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39682"/>
          <a:ext cx="8128002" cy="117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8637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kern="1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CD0CF-9B9E-CDCA-BBA9-C7CEF52FE476}"/>
              </a:ext>
            </a:extLst>
          </p:cNvPr>
          <p:cNvSpPr txBox="1"/>
          <p:nvPr/>
        </p:nvSpPr>
        <p:spPr>
          <a:xfrm>
            <a:off x="655782" y="31673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nums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50D41-8C84-5246-5067-F3735523030D}"/>
              </a:ext>
            </a:extLst>
          </p:cNvPr>
          <p:cNvSpPr txBox="1"/>
          <p:nvPr/>
        </p:nvSpPr>
        <p:spPr>
          <a:xfrm>
            <a:off x="655782" y="176991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k = 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4C39FE4-9E64-FE3D-331D-0530B38F34BF}"/>
              </a:ext>
            </a:extLst>
          </p:cNvPr>
          <p:cNvSpPr/>
          <p:nvPr/>
        </p:nvSpPr>
        <p:spPr>
          <a:xfrm rot="16200000">
            <a:off x="6485739" y="2420698"/>
            <a:ext cx="603849" cy="4009293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D3B8-0F2E-3E9E-E9DA-5214B183F907}"/>
              </a:ext>
            </a:extLst>
          </p:cNvPr>
          <p:cNvSpPr txBox="1"/>
          <p:nvPr/>
        </p:nvSpPr>
        <p:spPr>
          <a:xfrm>
            <a:off x="4783017" y="4907025"/>
            <a:ext cx="400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sum(0,-2,-3)=-5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F3782C7-766D-816F-ECC7-BB8751889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9424">
        <p159:morph option="byWord"/>
      </p:transition>
    </mc:Choice>
    <mc:Fallback xmlns="">
      <p:transition advTm="19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38" x="5200650" y="3698875"/>
          <p14:tracePt t="2740" x="5200650" y="3722688"/>
          <p14:tracePt t="2755" x="5175250" y="3722688"/>
          <p14:tracePt t="2761" x="5175250" y="3748088"/>
          <p14:tracePt t="2771" x="5175250" y="3773488"/>
          <p14:tracePt t="2778" x="5200650" y="3773488"/>
          <p14:tracePt t="2785" x="5224463" y="3773488"/>
          <p14:tracePt t="2787" x="5249863" y="3773488"/>
          <p14:tracePt t="2800" x="5249863" y="3797300"/>
          <p14:tracePt t="2810" x="5299075" y="3830638"/>
          <p14:tracePt t="2820" x="5324475" y="3830638"/>
          <p14:tracePt t="2827" x="5349875" y="3830638"/>
          <p14:tracePt t="2836" x="5383213" y="3830638"/>
          <p14:tracePt t="2836" x="5432425" y="3830638"/>
          <p14:tracePt t="2843" x="5457825" y="3830638"/>
          <p14:tracePt t="2847" x="5481638" y="3830638"/>
          <p14:tracePt t="2851" x="5532438" y="3797300"/>
          <p14:tracePt t="2865" x="5556250" y="3797300"/>
          <p14:tracePt t="2866" x="5664200" y="3773488"/>
          <p14:tracePt t="2868" x="5715000" y="3722688"/>
          <p14:tracePt t="2869" x="5764213" y="3722688"/>
          <p14:tracePt t="2881" x="5838825" y="3648075"/>
          <p14:tracePt t="2885" x="5913438" y="3624263"/>
          <p14:tracePt t="2899" x="5972175" y="3541713"/>
          <p14:tracePt t="2901" x="5995988" y="3516313"/>
          <p14:tracePt t="2914" x="6021388" y="3441700"/>
          <p14:tracePt t="2918" x="6021388" y="3390900"/>
          <p14:tracePt t="2932" x="5972175" y="3316288"/>
          <p14:tracePt t="2933" x="5938838" y="3259138"/>
          <p14:tracePt t="2947" x="5838825" y="3109913"/>
          <p14:tracePt t="2951" x="5813425" y="3084513"/>
          <p14:tracePt t="2965" x="5689600" y="3027363"/>
          <p14:tracePt t="2968" x="5630863" y="3001963"/>
          <p14:tracePt t="2969" x="5581650" y="3001963"/>
          <p14:tracePt t="2980" x="5481638" y="3001963"/>
          <p14:tracePt t="2984" x="5432425" y="3027363"/>
          <p14:tracePt t="2998" x="5349875" y="3027363"/>
          <p14:tracePt t="2999" x="5224463" y="3084513"/>
          <p14:tracePt t="3001" x="5175250" y="3135313"/>
          <p14:tracePt t="3014" x="4992688" y="3233738"/>
          <p14:tracePt t="3016" x="4967288" y="3259138"/>
          <p14:tracePt t="3032" x="4943475" y="3367088"/>
          <p14:tracePt t="3035" x="4943475" y="3416300"/>
          <p14:tracePt t="3047" x="4967288" y="3516313"/>
          <p14:tracePt t="3050" x="4992688" y="3541713"/>
          <p14:tracePt t="3065" x="5149850" y="3624263"/>
          <p14:tracePt t="3069" x="5224463" y="3624263"/>
          <p14:tracePt t="3070" x="5275263" y="3624263"/>
          <p14:tracePt t="3080" x="5432425" y="3624263"/>
          <p14:tracePt t="3084" x="5481638" y="3624263"/>
          <p14:tracePt t="3099" x="5581650" y="3541713"/>
          <p14:tracePt t="3099" x="5664200" y="3516313"/>
          <p14:tracePt t="3103" x="5738813" y="3490913"/>
          <p14:tracePt t="3114" x="5764213" y="3490913"/>
          <p14:tracePt t="3504" x="6710363" y="3624263"/>
          <p14:tracePt t="3518" x="6710363" y="3673475"/>
          <p14:tracePt t="3536" x="6710363" y="3698875"/>
          <p14:tracePt t="3544" x="6684963" y="3698875"/>
          <p14:tracePt t="3563" x="6684963" y="3722688"/>
          <p14:tracePt t="3568" x="6684963" y="3748088"/>
          <p14:tracePt t="3580" x="6684963" y="3773488"/>
          <p14:tracePt t="3583" x="6684963" y="3797300"/>
          <p14:tracePt t="3594" x="6684963" y="3830638"/>
          <p14:tracePt t="3601" x="6710363" y="3856038"/>
          <p14:tracePt t="3635" x="6734175" y="3881438"/>
          <p14:tracePt t="3643" x="6759575" y="3881438"/>
          <p14:tracePt t="3643" x="6784975" y="3881438"/>
          <p14:tracePt t="3651" x="6808788" y="3881438"/>
          <p14:tracePt t="3653" x="6808788" y="3856038"/>
          <p14:tracePt t="3659" x="6867525" y="3856038"/>
          <p14:tracePt t="3665" x="6892925" y="3856038"/>
          <p14:tracePt t="3668" x="6916738" y="3830638"/>
          <p14:tracePt t="3681" x="6967538" y="3797300"/>
          <p14:tracePt t="3681" x="7042150" y="3773488"/>
          <p14:tracePt t="3684" x="7091363" y="3748088"/>
          <p14:tracePt t="3699" x="7173913" y="3648075"/>
          <p14:tracePt t="3701" x="7199313" y="3624263"/>
          <p14:tracePt t="3714" x="7248525" y="3541713"/>
          <p14:tracePt t="3719" x="7248525" y="3516313"/>
          <p14:tracePt t="3732" x="7248525" y="3441700"/>
          <p14:tracePt t="3734" x="7224713" y="3416300"/>
          <p14:tracePt t="3747" x="7173913" y="3284538"/>
          <p14:tracePt t="3752" x="7150100" y="3259138"/>
          <p14:tracePt t="3765" x="7124700" y="3209925"/>
          <p14:tracePt t="3766" x="7091363" y="3159125"/>
          <p14:tracePt t="3766" x="7065963" y="3135313"/>
          <p14:tracePt t="3769" x="7016750" y="3109913"/>
          <p14:tracePt t="3781" x="6991350" y="3084513"/>
          <p14:tracePt t="3784" x="6967538" y="3084513"/>
          <p14:tracePt t="3799" x="6842125" y="3084513"/>
          <p14:tracePt t="3801" x="6784975" y="3109913"/>
          <p14:tracePt t="3814" x="6659563" y="3159125"/>
          <p14:tracePt t="3818" x="6610350" y="3184525"/>
          <p14:tracePt t="3819" x="6584950" y="3209925"/>
          <p14:tracePt t="3832" x="6502400" y="3259138"/>
          <p14:tracePt t="3834" x="6502400" y="3316288"/>
          <p14:tracePt t="3847" x="6427788" y="3416300"/>
          <p14:tracePt t="3851" x="6402388" y="3441700"/>
          <p14:tracePt t="3852" x="6378575" y="3490913"/>
          <p14:tracePt t="3865" x="6353175" y="3573463"/>
          <p14:tracePt t="3867" x="6327775" y="3624263"/>
          <p14:tracePt t="3880" x="6327775" y="3722688"/>
          <p14:tracePt t="3886" x="6327775" y="3773488"/>
          <p14:tracePt t="3899" x="6402388" y="3856038"/>
          <p14:tracePt t="3901" x="6453188" y="3881438"/>
          <p14:tracePt t="3914" x="6610350" y="3905250"/>
          <p14:tracePt t="3917" x="6659563" y="3905250"/>
          <p14:tracePt t="3932" x="6842125" y="3905250"/>
          <p14:tracePt t="3934" x="6892925" y="3905250"/>
          <p14:tracePt t="3947" x="6916738" y="3905250"/>
          <p14:tracePt t="3948" x="6991350" y="3881438"/>
          <p14:tracePt t="3951" x="7042150" y="3881438"/>
          <p14:tracePt t="3965" x="7065963" y="3856038"/>
          <p14:tracePt t="3966" x="7091363" y="3797300"/>
          <p14:tracePt t="3966" x="7124700" y="3797300"/>
          <p14:tracePt t="3969" x="7124700" y="3773488"/>
          <p14:tracePt t="3981" x="7124700" y="3748088"/>
          <p14:tracePt t="4162" x="7788275" y="3856038"/>
          <p14:tracePt t="4166" x="7788275" y="3905250"/>
          <p14:tracePt t="4185" x="7788275" y="3930650"/>
          <p14:tracePt t="4186" x="7812088" y="3930650"/>
          <p14:tracePt t="4201" x="7812088" y="3905250"/>
          <p14:tracePt t="4203" x="7837488" y="3905250"/>
          <p14:tracePt t="4262" x="7912100" y="3830638"/>
          <p14:tracePt t="4268" x="7912100" y="3856038"/>
          <p14:tracePt t="4270" x="7912100" y="3881438"/>
          <p14:tracePt t="4281" x="7886700" y="3881438"/>
          <p14:tracePt t="4282" x="7912100" y="3881438"/>
          <p14:tracePt t="4284" x="7912100" y="3905250"/>
          <p14:tracePt t="4315" x="8020050" y="3979863"/>
          <p14:tracePt t="4319" x="8045450" y="4030663"/>
          <p14:tracePt t="4331" x="8069263" y="4030663"/>
          <p14:tracePt t="4336" x="8120063" y="4030663"/>
          <p14:tracePt t="4349" x="8169275" y="4030663"/>
          <p14:tracePt t="4350" x="8218488" y="4005263"/>
          <p14:tracePt t="4364" x="8326438" y="3956050"/>
          <p14:tracePt t="4368" x="8377238" y="3930650"/>
          <p14:tracePt t="4382" x="8501063" y="3856038"/>
          <p14:tracePt t="4384" x="8526463" y="3830638"/>
          <p14:tracePt t="4397" x="8634413" y="3722688"/>
          <p14:tracePt t="4400" x="8658225" y="3698875"/>
          <p14:tracePt t="4416" x="8732838" y="3624263"/>
          <p14:tracePt t="4418" x="8732838" y="3573463"/>
          <p14:tracePt t="4419" x="8732838" y="3541713"/>
          <p14:tracePt t="4430" x="8732838" y="3441700"/>
          <p14:tracePt t="4433" x="8709025" y="3390900"/>
          <p14:tracePt t="4449" x="8634413" y="3259138"/>
          <p14:tracePt t="4450" x="8634413" y="3209925"/>
          <p14:tracePt t="4464" x="8526463" y="3109913"/>
          <p14:tracePt t="4467" x="8451850" y="3084513"/>
          <p14:tracePt t="4482" x="8351838" y="3027363"/>
          <p14:tracePt t="4484" x="8277225" y="3027363"/>
          <p14:tracePt t="4497" x="8143875" y="3027363"/>
          <p14:tracePt t="4499" x="8069263" y="3084513"/>
          <p14:tracePt t="4515" x="7937500" y="3109913"/>
          <p14:tracePt t="4518" x="7886700" y="3135313"/>
          <p14:tracePt t="4530" x="7862888" y="3159125"/>
          <p14:tracePt t="4531" x="7762875" y="3209925"/>
          <p14:tracePt t="4535" x="7762875" y="3259138"/>
          <p14:tracePt t="4549" x="7680325" y="3341688"/>
          <p14:tracePt t="4551" x="7654925" y="3367088"/>
          <p14:tracePt t="4564" x="7631113" y="3490913"/>
          <p14:tracePt t="4567" x="7605713" y="3541713"/>
          <p14:tracePt t="4582" x="7605713" y="3648075"/>
          <p14:tracePt t="4583" x="7605713" y="3698875"/>
          <p14:tracePt t="4586" x="7631113" y="3722688"/>
          <p14:tracePt t="4597" x="7680325" y="3797300"/>
          <p14:tracePt t="4601" x="7713663" y="3830638"/>
          <p14:tracePt t="4615" x="7837488" y="3905250"/>
          <p14:tracePt t="4617" x="7886700" y="3905250"/>
          <p14:tracePt t="4630" x="8069263" y="3905250"/>
          <p14:tracePt t="4638" x="8120063" y="3905250"/>
          <p14:tracePt t="4638" x="8169275" y="3905250"/>
          <p14:tracePt t="4649" x="8302625" y="3856038"/>
          <p14:tracePt t="4651" x="8351838" y="3830638"/>
          <p14:tracePt t="4664" x="8501063" y="3748088"/>
          <p14:tracePt t="4666" x="8550275" y="3722688"/>
          <p14:tracePt t="4682" x="8634413" y="3648075"/>
          <p14:tracePt t="4684" x="8658225" y="3624263"/>
          <p14:tracePt t="4697" x="8709025" y="3541713"/>
          <p14:tracePt t="4700" x="8709025" y="3516313"/>
          <p14:tracePt t="4715" x="8709025" y="3416300"/>
          <p14:tracePt t="4717" x="8683625" y="3367088"/>
          <p14:tracePt t="4730" x="8609013" y="3259138"/>
          <p14:tracePt t="4735" x="8550275" y="3209925"/>
          <p14:tracePt t="4749" x="8451850" y="3135313"/>
          <p14:tracePt t="4751" x="8401050" y="3109913"/>
          <p14:tracePt t="4764" x="8277225" y="3084513"/>
          <p14:tracePt t="4767" x="8218488" y="3084513"/>
          <p14:tracePt t="4782" x="8069263" y="3109913"/>
          <p14:tracePt t="4787" x="8045450" y="3109913"/>
          <p14:tracePt t="4787" x="7962900" y="3135313"/>
          <p14:tracePt t="4797" x="7862888" y="3184525"/>
          <p14:tracePt t="4801" x="7837488" y="3209925"/>
          <p14:tracePt t="4815" x="7713663" y="3259138"/>
          <p14:tracePt t="4817" x="7680325" y="3316288"/>
          <p14:tracePt t="4830" x="7605713" y="3367088"/>
          <p14:tracePt t="4835" x="7605713" y="3390900"/>
          <p14:tracePt t="4848" x="7580313" y="3467100"/>
          <p14:tracePt t="4850" x="7580313" y="3516313"/>
          <p14:tracePt t="4864" x="7605713" y="3598863"/>
          <p14:tracePt t="4868" x="7631113" y="3624263"/>
          <p14:tracePt t="4882" x="7680325" y="3698875"/>
          <p14:tracePt t="4885" x="7737475" y="3722688"/>
          <p14:tracePt t="4897" x="7788275" y="3773488"/>
          <p14:tracePt t="4901" x="7837488" y="3797300"/>
          <p14:tracePt t="4915" x="7862888" y="3797300"/>
          <p14:tracePt t="4915" x="7886700" y="3797300"/>
          <p14:tracePt t="4919" x="7912100" y="3773488"/>
          <p14:tracePt t="5950" x="7837488" y="5548313"/>
          <p14:tracePt t="5952" x="7812088" y="5572125"/>
          <p14:tracePt t="5960" x="7788275" y="5622925"/>
          <p14:tracePt t="5967" x="7788275" y="5646738"/>
          <p14:tracePt t="5977" x="7788275" y="5680075"/>
          <p14:tracePt t="5985" x="7812088" y="5730875"/>
          <p14:tracePt t="5997" x="7837488" y="5780088"/>
          <p14:tracePt t="6001" x="7862888" y="5780088"/>
          <p14:tracePt t="6015" x="7886700" y="5829300"/>
          <p14:tracePt t="6018" x="7912100" y="5829300"/>
          <p14:tracePt t="6031" x="8020050" y="5829300"/>
          <p14:tracePt t="6035" x="8069263" y="5829300"/>
          <p14:tracePt t="6035" x="8120063" y="5829300"/>
          <p14:tracePt t="6049" x="8218488" y="5780088"/>
          <p14:tracePt t="6052" x="8277225" y="5754688"/>
          <p14:tracePt t="6052" x="8326438" y="5730875"/>
          <p14:tracePt t="6064" x="8426450" y="5646738"/>
          <p14:tracePt t="6067" x="8475663" y="5572125"/>
          <p14:tracePt t="6082" x="8609013" y="5448300"/>
          <p14:tracePt t="6085" x="8634413" y="5389563"/>
          <p14:tracePt t="6086" x="8634413" y="5340350"/>
          <p14:tracePt t="6097" x="8658225" y="5240338"/>
          <p14:tracePt t="6105" x="8658225" y="5165725"/>
          <p14:tracePt t="6105" x="8658225" y="5108575"/>
          <p14:tracePt t="6115" x="8609013" y="5008563"/>
          <p14:tracePt t="6117" x="8550275" y="4933950"/>
          <p14:tracePt t="6130" x="8426450" y="4776788"/>
          <p14:tracePt t="6135" x="8377238" y="4727575"/>
          <p14:tracePt t="6136" x="8326438" y="4702175"/>
          <p14:tracePt t="6149" x="8218488" y="4702175"/>
          <p14:tracePt t="6151" x="8169275" y="4702175"/>
          <p14:tracePt t="6164" x="7994650" y="4751388"/>
          <p14:tracePt t="6168" x="7937500" y="4776788"/>
          <p14:tracePt t="6168" x="7862888" y="4802188"/>
          <p14:tracePt t="6183" x="7762875" y="4884738"/>
          <p14:tracePt t="6202" x="7605713" y="4983163"/>
          <p14:tracePt t="6202" x="7505700" y="5083175"/>
          <p14:tracePt t="6209" x="7480300" y="5132388"/>
          <p14:tracePt t="6211" x="7480300" y="5191125"/>
          <p14:tracePt t="6218" x="7480300" y="5216525"/>
          <p14:tracePt t="6218" x="7456488" y="5265738"/>
          <p14:tracePt t="6227" x="7456488" y="5314950"/>
          <p14:tracePt t="6231" x="7456488" y="5365750"/>
          <p14:tracePt t="6235" x="7456488" y="5422900"/>
          <p14:tracePt t="6235" x="7456488" y="5448300"/>
          <p14:tracePt t="6249" x="7480300" y="5548313"/>
          <p14:tracePt t="6251" x="7505700" y="5572125"/>
          <p14:tracePt t="6264" x="7605713" y="5646738"/>
          <p14:tracePt t="6269" x="7680325" y="5680075"/>
          <p14:tracePt t="6270" x="7737475" y="5680075"/>
          <p14:tracePt t="6282" x="7837488" y="5680075"/>
          <p14:tracePt t="6284" x="7886700" y="5705475"/>
          <p14:tracePt t="6297" x="8069263" y="5705475"/>
          <p14:tracePt t="6300" x="8120063" y="5705475"/>
          <p14:tracePt t="6315" x="8243888" y="5680075"/>
          <p14:tracePt t="6317" x="8302625" y="5680075"/>
          <p14:tracePt t="6331" x="8377238" y="5680075"/>
          <p14:tracePt t="6336" x="8401050" y="5680075"/>
          <p14:tracePt t="6349" x="8451850" y="5646738"/>
          <p14:tracePt t="6368" x="8451850" y="5622925"/>
          <p14:tracePt t="6375" x="8451850" y="5597525"/>
          <p14:tracePt t="6963" x="8451850" y="5548313"/>
          <p14:tracePt t="8960" x="638175" y="2570163"/>
          <p14:tracePt t="8961" x="638175" y="2595563"/>
          <p14:tracePt t="8964" x="614363" y="2595563"/>
          <p14:tracePt t="8969" x="614363" y="2620963"/>
          <p14:tracePt t="9003" x="563563" y="2620963"/>
          <p14:tracePt t="9004" x="563563" y="2595563"/>
          <p14:tracePt t="9027" x="588963" y="2570163"/>
          <p14:tracePt t="9032" x="614363" y="2570163"/>
          <p14:tracePt t="9037" x="638175" y="2570163"/>
          <p14:tracePt t="9037" x="663575" y="2570163"/>
          <p14:tracePt t="9044" x="712788" y="2570163"/>
          <p14:tracePt t="9044" x="771525" y="2546350"/>
          <p14:tracePt t="9053" x="820738" y="2546350"/>
          <p14:tracePt t="9054" x="871538" y="2546350"/>
          <p14:tracePt t="9066" x="946150" y="2520950"/>
          <p14:tracePt t="9066" x="1028700" y="2520950"/>
          <p14:tracePt t="9069" x="1152525" y="2487613"/>
          <p14:tracePt t="9081" x="1335088" y="2487613"/>
          <p14:tracePt t="9086" x="1409700" y="2487613"/>
          <p14:tracePt t="9087" x="1509713" y="2487613"/>
          <p14:tracePt t="9099" x="1641475" y="2487613"/>
          <p14:tracePt t="9103" x="1741488" y="2462213"/>
          <p14:tracePt t="9114" x="1816100" y="2462213"/>
          <p14:tracePt t="9114" x="1973263" y="2462213"/>
          <p14:tracePt t="9119" x="2024063" y="2462213"/>
          <p14:tracePt t="9132" x="2098675" y="2462213"/>
          <p14:tracePt t="9132" x="2181225" y="2438400"/>
          <p14:tracePt t="9135" x="2230438" y="2438400"/>
          <p14:tracePt t="9147" x="2281238" y="2438400"/>
          <p14:tracePt t="9147" x="2305050" y="2413000"/>
          <p14:tracePt t="9169" x="2281238" y="2413000"/>
          <p14:tracePt t="9179" x="2255838" y="2413000"/>
          <p14:tracePt t="9181" x="2206625" y="2413000"/>
          <p14:tracePt t="9185" x="2181225" y="2413000"/>
          <p14:tracePt t="9199" x="1998663" y="2413000"/>
          <p14:tracePt t="9202" x="1898650" y="2413000"/>
          <p14:tracePt t="9202" x="1816100" y="2438400"/>
          <p14:tracePt t="9214" x="1666875" y="2438400"/>
          <p14:tracePt t="9219" x="1584325" y="2438400"/>
          <p14:tracePt t="9232" x="1509713" y="2462213"/>
          <p14:tracePt t="9232" x="1335088" y="2462213"/>
          <p14:tracePt t="9236" x="1252538" y="2462213"/>
          <p14:tracePt t="9247" x="1203325" y="2462213"/>
          <p14:tracePt t="9247" x="1077913" y="2487613"/>
          <p14:tracePt t="9252" x="995363" y="2487613"/>
          <p14:tracePt t="9252" x="946150" y="2520950"/>
          <p14:tracePt t="9265" x="846138" y="2546350"/>
          <p14:tracePt t="9270" x="820738" y="2570163"/>
          <p14:tracePt t="9270" x="771525" y="2570163"/>
          <p14:tracePt t="9280" x="688975" y="2570163"/>
          <p14:tracePt t="9285" x="663575" y="2595563"/>
          <p14:tracePt t="9298" x="638175" y="2595563"/>
          <p14:tracePt t="9322" x="688975" y="2595563"/>
          <p14:tracePt t="9328" x="746125" y="2595563"/>
          <p14:tracePt t="9329" x="796925" y="2595563"/>
          <p14:tracePt t="9335" x="846138" y="2595563"/>
          <p14:tracePt t="9336" x="946150" y="2595563"/>
          <p14:tracePt t="9347" x="1103313" y="2595563"/>
          <p14:tracePt t="9351" x="1177925" y="2595563"/>
          <p14:tracePt t="9352" x="1252538" y="2595563"/>
          <p14:tracePt t="9360" x="1360488" y="2595563"/>
          <p14:tracePt t="9365" x="1435100" y="2595563"/>
          <p14:tracePt t="9369" x="1509713" y="2570163"/>
          <p14:tracePt t="9369" x="1617663" y="2570163"/>
          <p14:tracePt t="9380" x="1716088" y="2570163"/>
          <p14:tracePt t="9388" x="1790700" y="2570163"/>
          <p14:tracePt t="9388" x="1841500" y="2570163"/>
          <p14:tracePt t="9398" x="1924050" y="2570163"/>
          <p14:tracePt t="9404" x="1949450" y="2570163"/>
          <p14:tracePt t="9404" x="1973263" y="2570163"/>
          <p14:tracePt t="9427" x="1924050" y="2570163"/>
          <p14:tracePt t="9437" x="1898650" y="2570163"/>
          <p14:tracePt t="9437" x="1866900" y="2570163"/>
          <p14:tracePt t="9445" x="1816100" y="2570163"/>
          <p14:tracePt t="9445" x="1790700" y="2570163"/>
          <p14:tracePt t="9454" x="1766888" y="2570163"/>
          <p14:tracePt t="9461" x="1716088" y="2546350"/>
          <p14:tracePt t="9466" x="1692275" y="2546350"/>
          <p14:tracePt t="9469" x="1692275" y="2520950"/>
          <p14:tracePt t="9480" x="1666875" y="2520950"/>
          <p14:tracePt t="9481" x="1666875" y="2487613"/>
        </p14:tracePtLst>
      </p14:laserTraceLst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28048"/>
              </p:ext>
            </p:extLst>
          </p:nvPr>
        </p:nvGraphicFramePr>
        <p:xfrm>
          <a:off x="672860" y="2850168"/>
          <a:ext cx="948714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5306">
                  <a:extLst>
                    <a:ext uri="{9D8B030D-6E8A-4147-A177-3AD203B41FA5}">
                      <a16:colId xmlns:a16="http://schemas.microsoft.com/office/drawing/2014/main" val="4164449038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endParaRPr lang="en-SG" sz="3200" dirty="0">
                        <a:solidFill>
                          <a:schemeClr val="accent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3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340" y="3540546"/>
            <a:ext cx="486822" cy="48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F4B2E-4467-1EF6-5B21-E35BBF573CFF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E3790-7AE9-D16F-6AAA-4299DB91859E}"/>
              </a:ext>
            </a:extLst>
          </p:cNvPr>
          <p:cNvSpPr txBox="1"/>
          <p:nvPr/>
        </p:nvSpPr>
        <p:spPr>
          <a:xfrm>
            <a:off x="4905578" y="4641149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8E70C-D101-4090-BDA5-1F68924EDE3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1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E8EF156-5FFC-6226-2B59-89DC60E4B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572D5-A2A2-1E95-9914-2C6AF9B2C0D3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7AEA473-02DF-1FA7-9A6A-12D801ADE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597">
        <p159:morph option="byWord"/>
      </p:transition>
    </mc:Choice>
    <mc:Fallback xmlns="">
      <p:transition advTm="8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678758"/>
              </p:ext>
            </p:extLst>
          </p:nvPr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20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14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B027-5E04-2DE5-77DF-66D5D63EA558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6439142-C24C-0A4E-E1FF-51118DA68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48FA7A-C8EF-D548-B2A2-82A521D13438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A76840D-D005-0C1B-3653-A19082F89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336">
        <p159:morph option="byWord"/>
      </p:transition>
    </mc:Choice>
    <mc:Fallback xmlns="">
      <p:transition advTm="6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20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00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B027-5E04-2DE5-77DF-66D5D63EA558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A3D9319-E973-0F81-7C74-6B591F986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C7B7-C371-4557-15DC-AA43D1B595C4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D8AC88-480F-B222-B3CC-8236C5335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752">
        <p159:morph option="byWord"/>
      </p:transition>
    </mc:Choice>
    <mc:Fallback xmlns="">
      <p:transition advTm="2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20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46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A2FC78D-8874-0F94-8587-A4B931E19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28BF1-58EC-B882-BAAD-00B121DCD99C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060090-6B20-506D-213D-4CA2A30AA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64">
        <p159:morph option="byWord"/>
      </p:transition>
    </mc:Choice>
    <mc:Fallback xmlns="">
      <p:transition advTm="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20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92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A096E-7F66-C98B-A6AD-2A77D520A345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414C84-8496-0BB4-7BB7-D7FB8D7A9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1FC34-7BB1-51CE-6AB2-2192E92B191F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65F7B73-36CE-A569-F3CA-E1BD22C75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1">
        <p159:morph option="byWord"/>
      </p:transition>
    </mc:Choice>
    <mc:Fallback xmlns="">
      <p:transition advTm="1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7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00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A096E-7F66-C98B-A6AD-2A77D520A345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1798453-032D-DF24-D909-C62FAA56B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42E54-F2FB-5F59-E945-3DA52A67FC00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78E37A-7AEF-8744-4904-2AD68651C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00">
        <p159:morph option="byWord"/>
      </p:transition>
    </mc:Choice>
    <mc:Fallback xmlns="">
      <p:transition advTm="1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7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47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5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F51B7E0-FC1B-19D4-9D43-67074F1C7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DAECA-6EF2-EB6E-E784-368B2D0DC182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508343-A210-538E-A50F-D6C1C482C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5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21">
        <p159:morph option="byWord"/>
      </p:transition>
    </mc:Choice>
    <mc:Fallback xmlns="">
      <p:transition advTm="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7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96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10B22-030D-44E7-9BB9-04342BB16E03}"/>
              </a:ext>
            </a:extLst>
          </p:cNvPr>
          <p:cNvSpPr txBox="1"/>
          <p:nvPr/>
        </p:nvSpPr>
        <p:spPr>
          <a:xfrm>
            <a:off x="4905578" y="4649775"/>
            <a:ext cx="2380845" cy="400110"/>
          </a:xfrm>
          <a:prstGeom prst="rect">
            <a:avLst/>
          </a:prstGeom>
          <a:solidFill>
            <a:srgbClr val="FF37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+= 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C30D3D0-E0DD-675C-CA2F-94DD840D2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1FADF-FF09-C7AC-2032-1A1D01DEF032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78709F-D3DA-2015-D0F6-B1D321E16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984">
        <p159:morph option="byWord"/>
      </p:transition>
    </mc:Choice>
    <mc:Fallback xmlns="">
      <p:transition advTm="1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7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27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C500EFB-848F-5E27-73DB-101354A09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5F158-5712-FF2C-97B2-6F54FFA92BF1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76D872-B77F-BC58-E78B-7B73F551E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1">
        <p159:morph option="byWord"/>
      </p:transition>
    </mc:Choice>
    <mc:Fallback xmlns="">
      <p:transition advTm="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4A6EE2-505F-A5CC-9AA0-AB8C3DA5EA6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850168"/>
          <a:ext cx="8128002" cy="117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086832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646142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26443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588182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46046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219641"/>
                    </a:ext>
                  </a:extLst>
                </a:gridCol>
              </a:tblGrid>
              <a:tr h="1177200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accent4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39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21CC39-61A0-8CCD-D72D-DA7E181892B5}"/>
              </a:ext>
            </a:extLst>
          </p:cNvPr>
          <p:cNvSpPr txBox="1"/>
          <p:nvPr/>
        </p:nvSpPr>
        <p:spPr>
          <a:xfrm>
            <a:off x="4321880" y="1685005"/>
            <a:ext cx="354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u="sng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prefix_sum</a:t>
            </a:r>
            <a:r>
              <a:rPr lang="en-SG" sz="2800" b="1" u="sng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% k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E6A37623-4CE6-E05C-D149-1A51670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7" y="3540546"/>
            <a:ext cx="486822" cy="486822"/>
          </a:xfrm>
          <a:prstGeom prst="rect">
            <a:avLst/>
          </a:prstGeom>
        </p:spPr>
      </p:pic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A965B6A4-1FA9-8252-06C2-690E9AA9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27" y="3540546"/>
            <a:ext cx="486822" cy="48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38584-3849-4F0D-06C5-DBB5D62B63A3}"/>
              </a:ext>
            </a:extLst>
          </p:cNvPr>
          <p:cNvSpPr txBox="1"/>
          <p:nvPr/>
        </p:nvSpPr>
        <p:spPr>
          <a:xfrm>
            <a:off x="4905578" y="5345523"/>
            <a:ext cx="238084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ans</a:t>
            </a:r>
            <a:r>
              <a:rPr lang="en-SG" sz="2800" b="1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= 6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65B46C0-0111-211D-A67C-BA97A0AE8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5" y="178737"/>
            <a:ext cx="827831" cy="82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4E2F5-04CE-8E71-EE30-B9D3A21A60FB}"/>
              </a:ext>
            </a:extLst>
          </p:cNvPr>
          <p:cNvSpPr txBox="1"/>
          <p:nvPr/>
        </p:nvSpPr>
        <p:spPr>
          <a:xfrm>
            <a:off x="10679739" y="338473"/>
            <a:ext cx="128605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- apple sys"/>
                <a:ea typeface="Roboto" panose="02000000000000000000" pitchFamily="2" charset="0"/>
              </a:rPr>
              <a:t>SOLUTION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ED36AC-2C43-E414-390E-0D7CE0A6F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66">
        <p159:morph option="byWord"/>
      </p:transition>
    </mc:Choice>
    <mc:Fallback xmlns="">
      <p:transition advTm="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5778</Words>
  <Application>Microsoft Office PowerPoint</Application>
  <PresentationFormat>Widescreen</PresentationFormat>
  <Paragraphs>2654</Paragraphs>
  <Slides>145</Slides>
  <Notes>2</Notes>
  <HiddenSlides>6</HiddenSlides>
  <MMClips>139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5" baseType="lpstr">
      <vt:lpstr>- apple sys</vt:lpstr>
      <vt:lpstr>-apple-system</vt:lpstr>
      <vt:lpstr>Arial</vt:lpstr>
      <vt:lpstr>Calibri</vt:lpstr>
      <vt:lpstr>Calibri Light</vt:lpstr>
      <vt:lpstr>Cambria Math</vt:lpstr>
      <vt:lpstr>Consolas</vt:lpstr>
      <vt:lpstr>Helvetica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Ng</dc:creator>
  <cp:lastModifiedBy>Tony Ng</cp:lastModifiedBy>
  <cp:revision>502</cp:revision>
  <dcterms:created xsi:type="dcterms:W3CDTF">2023-01-19T03:57:40Z</dcterms:created>
  <dcterms:modified xsi:type="dcterms:W3CDTF">2023-01-22T08:57:09Z</dcterms:modified>
</cp:coreProperties>
</file>